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8" r:id="rId1"/>
    <p:sldMasterId id="2147483679" r:id="rId2"/>
  </p:sldMasterIdLst>
  <p:notesMasterIdLst>
    <p:notesMasterId r:id="rId56"/>
  </p:notesMasterIdLst>
  <p:sldIdLst>
    <p:sldId id="256" r:id="rId3"/>
    <p:sldId id="258" r:id="rId4"/>
    <p:sldId id="257" r:id="rId5"/>
    <p:sldId id="306" r:id="rId6"/>
    <p:sldId id="259" r:id="rId7"/>
    <p:sldId id="307" r:id="rId8"/>
    <p:sldId id="308" r:id="rId9"/>
    <p:sldId id="304" r:id="rId10"/>
    <p:sldId id="30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081A48E-6349-4EEA-9AEB-AEF05D34C07F}">
  <a:tblStyle styleId="{A081A48E-6349-4EEA-9AEB-AEF05D34C07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7" d="100"/>
          <a:sy n="97" d="100"/>
        </p:scale>
        <p:origin x="60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viewProps" Target="viewProp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ableStyles" Target="tableStyles.xml"/></Relationships>
</file>

<file path=ppt/media/image1.png>
</file>

<file path=ppt/media/image10.gif>
</file>

<file path=ppt/media/image11.gif>
</file>

<file path=ppt/media/image12.gif>
</file>

<file path=ppt/media/image13.gif>
</file>

<file path=ppt/media/image14.gif>
</file>

<file path=ppt/media/image15.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4"/>
        <p:cNvGrpSpPr/>
        <p:nvPr/>
      </p:nvGrpSpPr>
      <p:grpSpPr>
        <a:xfrm>
          <a:off x="0" y="0"/>
          <a:ext cx="0" cy="0"/>
          <a:chOff x="0" y="0"/>
          <a:chExt cx="0" cy="0"/>
        </a:xfrm>
      </p:grpSpPr>
      <p:sp>
        <p:nvSpPr>
          <p:cNvPr id="3095" name="Google Shape;30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6" name="Google Shape;30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7"/>
        <p:cNvGrpSpPr/>
        <p:nvPr/>
      </p:nvGrpSpPr>
      <p:grpSpPr>
        <a:xfrm>
          <a:off x="0" y="0"/>
          <a:ext cx="0" cy="0"/>
          <a:chOff x="0" y="0"/>
          <a:chExt cx="0" cy="0"/>
        </a:xfrm>
      </p:grpSpPr>
      <p:sp>
        <p:nvSpPr>
          <p:cNvPr id="3138" name="Google Shape;3138;g9ac7ea12a4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9" name="Google Shape;3139;g9ac7ea12a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3"/>
        <p:cNvGrpSpPr/>
        <p:nvPr/>
      </p:nvGrpSpPr>
      <p:grpSpPr>
        <a:xfrm>
          <a:off x="0" y="0"/>
          <a:ext cx="0" cy="0"/>
          <a:chOff x="0" y="0"/>
          <a:chExt cx="0" cy="0"/>
        </a:xfrm>
      </p:grpSpPr>
      <p:sp>
        <p:nvSpPr>
          <p:cNvPr id="3144" name="Google Shape;3144;g9e46f12aa4_2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5" name="Google Shape;3145;g9e46f12aa4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0"/>
        <p:cNvGrpSpPr/>
        <p:nvPr/>
      </p:nvGrpSpPr>
      <p:grpSpPr>
        <a:xfrm>
          <a:off x="0" y="0"/>
          <a:ext cx="0" cy="0"/>
          <a:chOff x="0" y="0"/>
          <a:chExt cx="0" cy="0"/>
        </a:xfrm>
      </p:grpSpPr>
      <p:sp>
        <p:nvSpPr>
          <p:cNvPr id="3151" name="Google Shape;3151;g9aae1a292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2" name="Google Shape;3152;g9aae1a292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5"/>
        <p:cNvGrpSpPr/>
        <p:nvPr/>
      </p:nvGrpSpPr>
      <p:grpSpPr>
        <a:xfrm>
          <a:off x="0" y="0"/>
          <a:ext cx="0" cy="0"/>
          <a:chOff x="0" y="0"/>
          <a:chExt cx="0" cy="0"/>
        </a:xfrm>
      </p:grpSpPr>
      <p:sp>
        <p:nvSpPr>
          <p:cNvPr id="3216" name="Google Shape;3216;ga43be9d971_0_3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7" name="Google Shape;3217;ga43be9d971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6"/>
        <p:cNvGrpSpPr/>
        <p:nvPr/>
      </p:nvGrpSpPr>
      <p:grpSpPr>
        <a:xfrm>
          <a:off x="0" y="0"/>
          <a:ext cx="0" cy="0"/>
          <a:chOff x="0" y="0"/>
          <a:chExt cx="0" cy="0"/>
        </a:xfrm>
      </p:grpSpPr>
      <p:sp>
        <p:nvSpPr>
          <p:cNvPr id="3237" name="Google Shape;3237;ga43be9d971_0_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8" name="Google Shape;3238;ga43be9d971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1"/>
        <p:cNvGrpSpPr/>
        <p:nvPr/>
      </p:nvGrpSpPr>
      <p:grpSpPr>
        <a:xfrm>
          <a:off x="0" y="0"/>
          <a:ext cx="0" cy="0"/>
          <a:chOff x="0" y="0"/>
          <a:chExt cx="0" cy="0"/>
        </a:xfrm>
      </p:grpSpPr>
      <p:sp>
        <p:nvSpPr>
          <p:cNvPr id="3252" name="Google Shape;3252;g9ac7ea12a4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3" name="Google Shape;3253;g9ac7ea12a4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9"/>
        <p:cNvGrpSpPr/>
        <p:nvPr/>
      </p:nvGrpSpPr>
      <p:grpSpPr>
        <a:xfrm>
          <a:off x="0" y="0"/>
          <a:ext cx="0" cy="0"/>
          <a:chOff x="0" y="0"/>
          <a:chExt cx="0" cy="0"/>
        </a:xfrm>
      </p:grpSpPr>
      <p:sp>
        <p:nvSpPr>
          <p:cNvPr id="3290" name="Google Shape;3290;g9ac7ea12a4_0_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1" name="Google Shape;3291;g9ac7ea12a4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3"/>
        <p:cNvGrpSpPr/>
        <p:nvPr/>
      </p:nvGrpSpPr>
      <p:grpSpPr>
        <a:xfrm>
          <a:off x="0" y="0"/>
          <a:ext cx="0" cy="0"/>
          <a:chOff x="0" y="0"/>
          <a:chExt cx="0" cy="0"/>
        </a:xfrm>
      </p:grpSpPr>
      <p:sp>
        <p:nvSpPr>
          <p:cNvPr id="3324" name="Google Shape;3324;ga43be9d97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5" name="Google Shape;3325;ga43be9d97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9"/>
        <p:cNvGrpSpPr/>
        <p:nvPr/>
      </p:nvGrpSpPr>
      <p:grpSpPr>
        <a:xfrm>
          <a:off x="0" y="0"/>
          <a:ext cx="0" cy="0"/>
          <a:chOff x="0" y="0"/>
          <a:chExt cx="0" cy="0"/>
        </a:xfrm>
      </p:grpSpPr>
      <p:sp>
        <p:nvSpPr>
          <p:cNvPr id="3330" name="Google Shape;3330;ga3f9c36d78_0_13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1" name="Google Shape;3331;ga3f9c36d78_0_1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4"/>
        <p:cNvGrpSpPr/>
        <p:nvPr/>
      </p:nvGrpSpPr>
      <p:grpSpPr>
        <a:xfrm>
          <a:off x="0" y="0"/>
          <a:ext cx="0" cy="0"/>
          <a:chOff x="0" y="0"/>
          <a:chExt cx="0" cy="0"/>
        </a:xfrm>
      </p:grpSpPr>
      <p:sp>
        <p:nvSpPr>
          <p:cNvPr id="3335" name="Google Shape;3335;ga43be9d971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6" name="Google Shape;3336;ga43be9d97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7"/>
        <p:cNvGrpSpPr/>
        <p:nvPr/>
      </p:nvGrpSpPr>
      <p:grpSpPr>
        <a:xfrm>
          <a:off x="0" y="0"/>
          <a:ext cx="0" cy="0"/>
          <a:chOff x="0" y="0"/>
          <a:chExt cx="0" cy="0"/>
        </a:xfrm>
      </p:grpSpPr>
      <p:sp>
        <p:nvSpPr>
          <p:cNvPr id="3108" name="Google Shape;3108;g9aae1a292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9" name="Google Shape;3109;g9aae1a292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0"/>
        <p:cNvGrpSpPr/>
        <p:nvPr/>
      </p:nvGrpSpPr>
      <p:grpSpPr>
        <a:xfrm>
          <a:off x="0" y="0"/>
          <a:ext cx="0" cy="0"/>
          <a:chOff x="0" y="0"/>
          <a:chExt cx="0" cy="0"/>
        </a:xfrm>
      </p:grpSpPr>
      <p:sp>
        <p:nvSpPr>
          <p:cNvPr id="3341" name="Google Shape;3341;ga43be9d971_0_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2" name="Google Shape;3342;ga43be9d971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1"/>
        <p:cNvGrpSpPr/>
        <p:nvPr/>
      </p:nvGrpSpPr>
      <p:grpSpPr>
        <a:xfrm>
          <a:off x="0" y="0"/>
          <a:ext cx="0" cy="0"/>
          <a:chOff x="0" y="0"/>
          <a:chExt cx="0" cy="0"/>
        </a:xfrm>
      </p:grpSpPr>
      <p:sp>
        <p:nvSpPr>
          <p:cNvPr id="3352" name="Google Shape;3352;g9ac7ea12a4_0_7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3" name="Google Shape;3353;g9ac7ea12a4_0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3"/>
        <p:cNvGrpSpPr/>
        <p:nvPr/>
      </p:nvGrpSpPr>
      <p:grpSpPr>
        <a:xfrm>
          <a:off x="0" y="0"/>
          <a:ext cx="0" cy="0"/>
          <a:chOff x="0" y="0"/>
          <a:chExt cx="0" cy="0"/>
        </a:xfrm>
      </p:grpSpPr>
      <p:sp>
        <p:nvSpPr>
          <p:cNvPr id="3424" name="Google Shape;3424;ga43be9d971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5" name="Google Shape;3425;ga43be9d971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0"/>
        <p:cNvGrpSpPr/>
        <p:nvPr/>
      </p:nvGrpSpPr>
      <p:grpSpPr>
        <a:xfrm>
          <a:off x="0" y="0"/>
          <a:ext cx="0" cy="0"/>
          <a:chOff x="0" y="0"/>
          <a:chExt cx="0" cy="0"/>
        </a:xfrm>
      </p:grpSpPr>
      <p:sp>
        <p:nvSpPr>
          <p:cNvPr id="3471" name="Google Shape;3471;ga43be9d971_0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2" name="Google Shape;3472;ga43be9d971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1"/>
        <p:cNvGrpSpPr/>
        <p:nvPr/>
      </p:nvGrpSpPr>
      <p:grpSpPr>
        <a:xfrm>
          <a:off x="0" y="0"/>
          <a:ext cx="0" cy="0"/>
          <a:chOff x="0" y="0"/>
          <a:chExt cx="0" cy="0"/>
        </a:xfrm>
      </p:grpSpPr>
      <p:sp>
        <p:nvSpPr>
          <p:cNvPr id="3522" name="Google Shape;3522;ga43be9d971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3" name="Google Shape;3523;ga43be9d971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8"/>
        <p:cNvGrpSpPr/>
        <p:nvPr/>
      </p:nvGrpSpPr>
      <p:grpSpPr>
        <a:xfrm>
          <a:off x="0" y="0"/>
          <a:ext cx="0" cy="0"/>
          <a:chOff x="0" y="0"/>
          <a:chExt cx="0" cy="0"/>
        </a:xfrm>
      </p:grpSpPr>
      <p:sp>
        <p:nvSpPr>
          <p:cNvPr id="3529" name="Google Shape;3529;g9c5ebf8aa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0" name="Google Shape;3530;g9c5ebf8aa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1"/>
        <p:cNvGrpSpPr/>
        <p:nvPr/>
      </p:nvGrpSpPr>
      <p:grpSpPr>
        <a:xfrm>
          <a:off x="0" y="0"/>
          <a:ext cx="0" cy="0"/>
          <a:chOff x="0" y="0"/>
          <a:chExt cx="0" cy="0"/>
        </a:xfrm>
      </p:grpSpPr>
      <p:sp>
        <p:nvSpPr>
          <p:cNvPr id="3542" name="Google Shape;3542;g9c5ebf8aae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3" name="Google Shape;3543;g9c5ebf8aae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2"/>
        <p:cNvGrpSpPr/>
        <p:nvPr/>
      </p:nvGrpSpPr>
      <p:grpSpPr>
        <a:xfrm>
          <a:off x="0" y="0"/>
          <a:ext cx="0" cy="0"/>
          <a:chOff x="0" y="0"/>
          <a:chExt cx="0" cy="0"/>
        </a:xfrm>
      </p:grpSpPr>
      <p:sp>
        <p:nvSpPr>
          <p:cNvPr id="3593" name="Google Shape;3593;ga43be9d971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4" name="Google Shape;3594;ga43be9d971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7"/>
        <p:cNvGrpSpPr/>
        <p:nvPr/>
      </p:nvGrpSpPr>
      <p:grpSpPr>
        <a:xfrm>
          <a:off x="0" y="0"/>
          <a:ext cx="0" cy="0"/>
          <a:chOff x="0" y="0"/>
          <a:chExt cx="0" cy="0"/>
        </a:xfrm>
      </p:grpSpPr>
      <p:sp>
        <p:nvSpPr>
          <p:cNvPr id="3598" name="Google Shape;3598;ga43be9d971_0_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9" name="Google Shape;3599;ga43be9d97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0"/>
        <p:cNvGrpSpPr/>
        <p:nvPr/>
      </p:nvGrpSpPr>
      <p:grpSpPr>
        <a:xfrm>
          <a:off x="0" y="0"/>
          <a:ext cx="0" cy="0"/>
          <a:chOff x="0" y="0"/>
          <a:chExt cx="0" cy="0"/>
        </a:xfrm>
      </p:grpSpPr>
      <p:sp>
        <p:nvSpPr>
          <p:cNvPr id="3611" name="Google Shape;3611;ga43be9d971_0_4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2" name="Google Shape;3612;ga43be9d971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0"/>
        <p:cNvGrpSpPr/>
        <p:nvPr/>
      </p:nvGrpSpPr>
      <p:grpSpPr>
        <a:xfrm>
          <a:off x="0" y="0"/>
          <a:ext cx="0" cy="0"/>
          <a:chOff x="0" y="0"/>
          <a:chExt cx="0" cy="0"/>
        </a:xfrm>
      </p:grpSpPr>
      <p:sp>
        <p:nvSpPr>
          <p:cNvPr id="3101" name="Google Shape;3101;g9ac7ea12a4_0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2" name="Google Shape;3102;g9ac7ea12a4_0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2"/>
        <p:cNvGrpSpPr/>
        <p:nvPr/>
      </p:nvGrpSpPr>
      <p:grpSpPr>
        <a:xfrm>
          <a:off x="0" y="0"/>
          <a:ext cx="0" cy="0"/>
          <a:chOff x="0" y="0"/>
          <a:chExt cx="0" cy="0"/>
        </a:xfrm>
      </p:grpSpPr>
      <p:sp>
        <p:nvSpPr>
          <p:cNvPr id="3623" name="Google Shape;3623;ga43be9d971_0_4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4" name="Google Shape;3624;ga43be9d971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5"/>
        <p:cNvGrpSpPr/>
        <p:nvPr/>
      </p:nvGrpSpPr>
      <p:grpSpPr>
        <a:xfrm>
          <a:off x="0" y="0"/>
          <a:ext cx="0" cy="0"/>
          <a:chOff x="0" y="0"/>
          <a:chExt cx="0" cy="0"/>
        </a:xfrm>
      </p:grpSpPr>
      <p:sp>
        <p:nvSpPr>
          <p:cNvPr id="3636" name="Google Shape;3636;ga43be9d971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7" name="Google Shape;3637;ga43be9d971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2"/>
        <p:cNvGrpSpPr/>
        <p:nvPr/>
      </p:nvGrpSpPr>
      <p:grpSpPr>
        <a:xfrm>
          <a:off x="0" y="0"/>
          <a:ext cx="0" cy="0"/>
          <a:chOff x="0" y="0"/>
          <a:chExt cx="0" cy="0"/>
        </a:xfrm>
      </p:grpSpPr>
      <p:sp>
        <p:nvSpPr>
          <p:cNvPr id="3653" name="Google Shape;3653;ga43be9d971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4" name="Google Shape;3654;ga43be9d971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8"/>
        <p:cNvGrpSpPr/>
        <p:nvPr/>
      </p:nvGrpSpPr>
      <p:grpSpPr>
        <a:xfrm>
          <a:off x="0" y="0"/>
          <a:ext cx="0" cy="0"/>
          <a:chOff x="0" y="0"/>
          <a:chExt cx="0" cy="0"/>
        </a:xfrm>
      </p:grpSpPr>
      <p:sp>
        <p:nvSpPr>
          <p:cNvPr id="3659" name="Google Shape;3659;ga43be9d971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0" name="Google Shape;3660;ga43be9d97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4"/>
        <p:cNvGrpSpPr/>
        <p:nvPr/>
      </p:nvGrpSpPr>
      <p:grpSpPr>
        <a:xfrm>
          <a:off x="0" y="0"/>
          <a:ext cx="0" cy="0"/>
          <a:chOff x="0" y="0"/>
          <a:chExt cx="0" cy="0"/>
        </a:xfrm>
      </p:grpSpPr>
      <p:sp>
        <p:nvSpPr>
          <p:cNvPr id="3665" name="Google Shape;3665;ga43be9d971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6" name="Google Shape;3666;ga43be9d97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4"/>
        <p:cNvGrpSpPr/>
        <p:nvPr/>
      </p:nvGrpSpPr>
      <p:grpSpPr>
        <a:xfrm>
          <a:off x="0" y="0"/>
          <a:ext cx="0" cy="0"/>
          <a:chOff x="0" y="0"/>
          <a:chExt cx="0" cy="0"/>
        </a:xfrm>
      </p:grpSpPr>
      <p:sp>
        <p:nvSpPr>
          <p:cNvPr id="3685" name="Google Shape;3685;g9e7b24d74f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6" name="Google Shape;3686;g9e7b24d74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5"/>
        <p:cNvGrpSpPr/>
        <p:nvPr/>
      </p:nvGrpSpPr>
      <p:grpSpPr>
        <a:xfrm>
          <a:off x="0" y="0"/>
          <a:ext cx="0" cy="0"/>
          <a:chOff x="0" y="0"/>
          <a:chExt cx="0" cy="0"/>
        </a:xfrm>
      </p:grpSpPr>
      <p:sp>
        <p:nvSpPr>
          <p:cNvPr id="3756" name="Google Shape;3756;ga3f9c36d7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7" name="Google Shape;3757;ga3f9c36d7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4"/>
        <p:cNvGrpSpPr/>
        <p:nvPr/>
      </p:nvGrpSpPr>
      <p:grpSpPr>
        <a:xfrm>
          <a:off x="0" y="0"/>
          <a:ext cx="0" cy="0"/>
          <a:chOff x="0" y="0"/>
          <a:chExt cx="0" cy="0"/>
        </a:xfrm>
      </p:grpSpPr>
      <p:sp>
        <p:nvSpPr>
          <p:cNvPr id="3765" name="Google Shape;3765;g9ac7ea12a4_0_103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6" name="Google Shape;3766;g9ac7ea12a4_0_10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1"/>
        <p:cNvGrpSpPr/>
        <p:nvPr/>
      </p:nvGrpSpPr>
      <p:grpSpPr>
        <a:xfrm>
          <a:off x="0" y="0"/>
          <a:ext cx="0" cy="0"/>
          <a:chOff x="0" y="0"/>
          <a:chExt cx="0" cy="0"/>
        </a:xfrm>
      </p:grpSpPr>
      <p:sp>
        <p:nvSpPr>
          <p:cNvPr id="3772" name="Google Shape;3772;g9ac7ea12a4_0_103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3" name="Google Shape;3773;g9ac7ea12a4_0_10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9"/>
        <p:cNvGrpSpPr/>
        <p:nvPr/>
      </p:nvGrpSpPr>
      <p:grpSpPr>
        <a:xfrm>
          <a:off x="0" y="0"/>
          <a:ext cx="0" cy="0"/>
          <a:chOff x="0" y="0"/>
          <a:chExt cx="0" cy="0"/>
        </a:xfrm>
      </p:grpSpPr>
      <p:sp>
        <p:nvSpPr>
          <p:cNvPr id="3800" name="Google Shape;3800;g9ac7ea12a4_0_104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1" name="Google Shape;3801;g9ac7ea12a4_0_10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1"/>
        <p:cNvGrpSpPr/>
        <p:nvPr/>
      </p:nvGrpSpPr>
      <p:grpSpPr>
        <a:xfrm>
          <a:off x="0" y="0"/>
          <a:ext cx="0" cy="0"/>
          <a:chOff x="0" y="0"/>
          <a:chExt cx="0" cy="0"/>
        </a:xfrm>
      </p:grpSpPr>
      <p:sp>
        <p:nvSpPr>
          <p:cNvPr id="3252" name="Google Shape;3252;g9ac7ea12a4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3" name="Google Shape;3253;g9ac7ea12a4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28010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5"/>
        <p:cNvGrpSpPr/>
        <p:nvPr/>
      </p:nvGrpSpPr>
      <p:grpSpPr>
        <a:xfrm>
          <a:off x="0" y="0"/>
          <a:ext cx="0" cy="0"/>
          <a:chOff x="0" y="0"/>
          <a:chExt cx="0" cy="0"/>
        </a:xfrm>
      </p:grpSpPr>
      <p:sp>
        <p:nvSpPr>
          <p:cNvPr id="3816" name="Google Shape;3816;g9ac7ea12a4_0_104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7" name="Google Shape;3817;g9ac7ea12a4_0_10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2"/>
        <p:cNvGrpSpPr/>
        <p:nvPr/>
      </p:nvGrpSpPr>
      <p:grpSpPr>
        <a:xfrm>
          <a:off x="0" y="0"/>
          <a:ext cx="0" cy="0"/>
          <a:chOff x="0" y="0"/>
          <a:chExt cx="0" cy="0"/>
        </a:xfrm>
      </p:grpSpPr>
      <p:sp>
        <p:nvSpPr>
          <p:cNvPr id="4153" name="Google Shape;4153;g9ac7ea12a4_0_107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4" name="Google Shape;4154;g9ac7ea12a4_0_107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9"/>
        <p:cNvGrpSpPr/>
        <p:nvPr/>
      </p:nvGrpSpPr>
      <p:grpSpPr>
        <a:xfrm>
          <a:off x="0" y="0"/>
          <a:ext cx="0" cy="0"/>
          <a:chOff x="0" y="0"/>
          <a:chExt cx="0" cy="0"/>
        </a:xfrm>
      </p:grpSpPr>
      <p:sp>
        <p:nvSpPr>
          <p:cNvPr id="6940" name="Google Shape;6940;g9ac7ea12a4_0_135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1" name="Google Shape;6941;g9ac7ea12a4_0_13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8"/>
        <p:cNvGrpSpPr/>
        <p:nvPr/>
      </p:nvGrpSpPr>
      <p:grpSpPr>
        <a:xfrm>
          <a:off x="0" y="0"/>
          <a:ext cx="0" cy="0"/>
          <a:chOff x="0" y="0"/>
          <a:chExt cx="0" cy="0"/>
        </a:xfrm>
      </p:grpSpPr>
      <p:sp>
        <p:nvSpPr>
          <p:cNvPr id="7359" name="Google Shape;7359;g9ac7ea12a4_0_139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0" name="Google Shape;7360;g9ac7ea12a4_0_13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8"/>
        <p:cNvGrpSpPr/>
        <p:nvPr/>
      </p:nvGrpSpPr>
      <p:grpSpPr>
        <a:xfrm>
          <a:off x="0" y="0"/>
          <a:ext cx="0" cy="0"/>
          <a:chOff x="0" y="0"/>
          <a:chExt cx="0" cy="0"/>
        </a:xfrm>
      </p:grpSpPr>
      <p:sp>
        <p:nvSpPr>
          <p:cNvPr id="7529" name="Google Shape;7529;g9ac7ea12a4_0_14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0" name="Google Shape;7530;g9ac7ea12a4_0_14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3"/>
        <p:cNvGrpSpPr/>
        <p:nvPr/>
      </p:nvGrpSpPr>
      <p:grpSpPr>
        <a:xfrm>
          <a:off x="0" y="0"/>
          <a:ext cx="0" cy="0"/>
          <a:chOff x="0" y="0"/>
          <a:chExt cx="0" cy="0"/>
        </a:xfrm>
      </p:grpSpPr>
      <p:sp>
        <p:nvSpPr>
          <p:cNvPr id="7934" name="Google Shape;7934;g9ac7ea12a4_0_145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5" name="Google Shape;7935;g9ac7ea12a4_0_14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3"/>
        <p:cNvGrpSpPr/>
        <p:nvPr/>
      </p:nvGrpSpPr>
      <p:grpSpPr>
        <a:xfrm>
          <a:off x="0" y="0"/>
          <a:ext cx="0" cy="0"/>
          <a:chOff x="0" y="0"/>
          <a:chExt cx="0" cy="0"/>
        </a:xfrm>
      </p:grpSpPr>
      <p:sp>
        <p:nvSpPr>
          <p:cNvPr id="8314" name="Google Shape;8314;g9ac7ea12a4_0_149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5" name="Google Shape;8315;g9ac7ea12a4_0_14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7"/>
        <p:cNvGrpSpPr/>
        <p:nvPr/>
      </p:nvGrpSpPr>
      <p:grpSpPr>
        <a:xfrm>
          <a:off x="0" y="0"/>
          <a:ext cx="0" cy="0"/>
          <a:chOff x="0" y="0"/>
          <a:chExt cx="0" cy="0"/>
        </a:xfrm>
      </p:grpSpPr>
      <p:sp>
        <p:nvSpPr>
          <p:cNvPr id="8728" name="Google Shape;8728;g9ac7ea12a4_0_15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9" name="Google Shape;8729;g9ac7ea12a4_0_15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8"/>
        <p:cNvGrpSpPr/>
        <p:nvPr/>
      </p:nvGrpSpPr>
      <p:grpSpPr>
        <a:xfrm>
          <a:off x="0" y="0"/>
          <a:ext cx="0" cy="0"/>
          <a:chOff x="0" y="0"/>
          <a:chExt cx="0" cy="0"/>
        </a:xfrm>
      </p:grpSpPr>
      <p:sp>
        <p:nvSpPr>
          <p:cNvPr id="9089" name="Google Shape;9089;g9ac7ea12a4_0_15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0" name="Google Shape;9090;g9ac7ea12a4_0_15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8"/>
        <p:cNvGrpSpPr/>
        <p:nvPr/>
      </p:nvGrpSpPr>
      <p:grpSpPr>
        <a:xfrm>
          <a:off x="0" y="0"/>
          <a:ext cx="0" cy="0"/>
          <a:chOff x="0" y="0"/>
          <a:chExt cx="0" cy="0"/>
        </a:xfrm>
      </p:grpSpPr>
      <p:sp>
        <p:nvSpPr>
          <p:cNvPr id="9599" name="Google Shape;9599;g9ac7ea12a4_0_16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0" name="Google Shape;9600;g9ac7ea12a4_0_16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5"/>
        <p:cNvGrpSpPr/>
        <p:nvPr/>
      </p:nvGrpSpPr>
      <p:grpSpPr>
        <a:xfrm>
          <a:off x="0" y="0"/>
          <a:ext cx="0" cy="0"/>
          <a:chOff x="0" y="0"/>
          <a:chExt cx="0" cy="0"/>
        </a:xfrm>
      </p:grpSpPr>
      <p:sp>
        <p:nvSpPr>
          <p:cNvPr id="3126" name="Google Shape;3126;g9e7b24d74f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7" name="Google Shape;3127;g9e7b24d74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8"/>
        <p:cNvGrpSpPr/>
        <p:nvPr/>
      </p:nvGrpSpPr>
      <p:grpSpPr>
        <a:xfrm>
          <a:off x="0" y="0"/>
          <a:ext cx="0" cy="0"/>
          <a:chOff x="0" y="0"/>
          <a:chExt cx="0" cy="0"/>
        </a:xfrm>
      </p:grpSpPr>
      <p:sp>
        <p:nvSpPr>
          <p:cNvPr id="10219" name="Google Shape;10219;g9ac7ea12a4_0_168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0" name="Google Shape;10220;g9ac7ea12a4_0_16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2"/>
        <p:cNvGrpSpPr/>
        <p:nvPr/>
      </p:nvGrpSpPr>
      <p:grpSpPr>
        <a:xfrm>
          <a:off x="0" y="0"/>
          <a:ext cx="0" cy="0"/>
          <a:chOff x="0" y="0"/>
          <a:chExt cx="0" cy="0"/>
        </a:xfrm>
      </p:grpSpPr>
      <p:sp>
        <p:nvSpPr>
          <p:cNvPr id="10813" name="Google Shape;10813;g9ac7ea12a4_0_174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4" name="Google Shape;10814;g9ac7ea12a4_0_17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3"/>
        <p:cNvGrpSpPr/>
        <p:nvPr/>
      </p:nvGrpSpPr>
      <p:grpSpPr>
        <a:xfrm>
          <a:off x="0" y="0"/>
          <a:ext cx="0" cy="0"/>
          <a:chOff x="0" y="0"/>
          <a:chExt cx="0" cy="0"/>
        </a:xfrm>
      </p:grpSpPr>
      <p:sp>
        <p:nvSpPr>
          <p:cNvPr id="11134" name="Google Shape;11134;g9ac7ea12a4_0_177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35" name="Google Shape;11135;g9ac7ea12a4_0_17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8"/>
        <p:cNvGrpSpPr/>
        <p:nvPr/>
      </p:nvGrpSpPr>
      <p:grpSpPr>
        <a:xfrm>
          <a:off x="0" y="0"/>
          <a:ext cx="0" cy="0"/>
          <a:chOff x="0" y="0"/>
          <a:chExt cx="0" cy="0"/>
        </a:xfrm>
      </p:grpSpPr>
      <p:sp>
        <p:nvSpPr>
          <p:cNvPr id="11439" name="Google Shape;11439;g9ac7ea12a4_0_180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40" name="Google Shape;11440;g9ac7ea12a4_0_180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5"/>
        <p:cNvGrpSpPr/>
        <p:nvPr/>
      </p:nvGrpSpPr>
      <p:grpSpPr>
        <a:xfrm>
          <a:off x="0" y="0"/>
          <a:ext cx="0" cy="0"/>
          <a:chOff x="0" y="0"/>
          <a:chExt cx="0" cy="0"/>
        </a:xfrm>
      </p:grpSpPr>
      <p:sp>
        <p:nvSpPr>
          <p:cNvPr id="3126" name="Google Shape;3126;g9e7b24d74f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7" name="Google Shape;3127;g9e7b24d74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7141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5"/>
        <p:cNvGrpSpPr/>
        <p:nvPr/>
      </p:nvGrpSpPr>
      <p:grpSpPr>
        <a:xfrm>
          <a:off x="0" y="0"/>
          <a:ext cx="0" cy="0"/>
          <a:chOff x="0" y="0"/>
          <a:chExt cx="0" cy="0"/>
        </a:xfrm>
      </p:grpSpPr>
      <p:sp>
        <p:nvSpPr>
          <p:cNvPr id="3126" name="Google Shape;3126;g9e7b24d74f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7" name="Google Shape;3127;g9e7b24d74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2652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0"/>
        <p:cNvGrpSpPr/>
        <p:nvPr/>
      </p:nvGrpSpPr>
      <p:grpSpPr>
        <a:xfrm>
          <a:off x="0" y="0"/>
          <a:ext cx="0" cy="0"/>
          <a:chOff x="0" y="0"/>
          <a:chExt cx="0" cy="0"/>
        </a:xfrm>
      </p:grpSpPr>
      <p:sp>
        <p:nvSpPr>
          <p:cNvPr id="3101" name="Google Shape;3101;g9ac7ea12a4_0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2" name="Google Shape;3102;g9ac7ea12a4_0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8371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5"/>
        <p:cNvGrpSpPr/>
        <p:nvPr/>
      </p:nvGrpSpPr>
      <p:grpSpPr>
        <a:xfrm>
          <a:off x="0" y="0"/>
          <a:ext cx="0" cy="0"/>
          <a:chOff x="0" y="0"/>
          <a:chExt cx="0" cy="0"/>
        </a:xfrm>
      </p:grpSpPr>
      <p:sp>
        <p:nvSpPr>
          <p:cNvPr id="3126" name="Google Shape;3126;g9e7b24d74f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7" name="Google Shape;3127;g9e7b24d74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1223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3316" y="0"/>
            <a:ext cx="9164698" cy="5208136"/>
            <a:chOff x="-13316" y="0"/>
            <a:chExt cx="9164698" cy="5208136"/>
          </a:xfrm>
        </p:grpSpPr>
        <p:sp>
          <p:nvSpPr>
            <p:cNvPr id="10" name="Google Shape;10;p2"/>
            <p:cNvSpPr/>
            <p:nvPr/>
          </p:nvSpPr>
          <p:spPr>
            <a:xfrm rot="5400000">
              <a:off x="-335338" y="3242300"/>
              <a:ext cx="2223230" cy="1579186"/>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6118235" y="0"/>
              <a:ext cx="3025768" cy="2023351"/>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0"/>
              <a:ext cx="3448062" cy="2305785"/>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905501" y="2793747"/>
              <a:ext cx="3245871" cy="2349753"/>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545725" y="40030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0" y="4239925"/>
              <a:ext cx="2132607" cy="903576"/>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524623" y="0"/>
              <a:ext cx="2619371" cy="1017382"/>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0800000">
              <a:off x="-26"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a:off x="7855910" y="4"/>
              <a:ext cx="1280726" cy="3383675"/>
              <a:chOff x="9196698" y="950579"/>
              <a:chExt cx="1280726" cy="3383675"/>
            </a:xfrm>
          </p:grpSpPr>
          <p:sp>
            <p:nvSpPr>
              <p:cNvPr id="19" name="Google Shape;19;p2"/>
              <p:cNvSpPr/>
              <p:nvPr/>
            </p:nvSpPr>
            <p:spPr>
              <a:xfrm rot="10800000" flipH="1">
                <a:off x="9419903" y="2786190"/>
                <a:ext cx="35341" cy="35341"/>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flipH="1">
                <a:off x="9599228" y="2157664"/>
                <a:ext cx="26379" cy="26632"/>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0800000" flipH="1">
                <a:off x="9546302" y="3614502"/>
                <a:ext cx="44049" cy="47093"/>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flipH="1">
                <a:off x="9828268" y="3796617"/>
                <a:ext cx="38215" cy="35341"/>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flipH="1">
                <a:off x="10207125" y="3808369"/>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0800000" flipH="1">
                <a:off x="9549176" y="3999362"/>
                <a:ext cx="82349" cy="79306"/>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0800000" flipH="1">
                <a:off x="9196698" y="3144502"/>
                <a:ext cx="29423" cy="29507"/>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0800000" flipH="1">
                <a:off x="9707787" y="1811104"/>
                <a:ext cx="35341" cy="35256"/>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0800000" flipH="1">
                <a:off x="9613771" y="3653647"/>
                <a:ext cx="106868" cy="90212"/>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flipH="1">
                <a:off x="9387775" y="3309201"/>
                <a:ext cx="79221" cy="70597"/>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0800000" flipH="1">
                <a:off x="9540468" y="1825815"/>
                <a:ext cx="79306" cy="70851"/>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0800000" flipH="1">
                <a:off x="9725373" y="1297224"/>
                <a:ext cx="26632" cy="29423"/>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0800000" flipH="1">
                <a:off x="9834186" y="950579"/>
                <a:ext cx="35341" cy="35341"/>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flipH="1">
                <a:off x="9666613" y="965375"/>
                <a:ext cx="79559" cy="70597"/>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flipH="1">
                <a:off x="10177702" y="1025488"/>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0800000" flipH="1">
                <a:off x="9490416" y="2925778"/>
                <a:ext cx="44303" cy="39737"/>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0800000" flipH="1">
                <a:off x="9352519" y="3023684"/>
                <a:ext cx="43965" cy="4109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flipH="1">
                <a:off x="10177702" y="4093379"/>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flipH="1">
                <a:off x="10421622" y="4278284"/>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flipH="1">
                <a:off x="10177702" y="4003758"/>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rot="-5400000">
              <a:off x="6321128" y="2391309"/>
              <a:ext cx="1715384" cy="3918269"/>
              <a:chOff x="10706378" y="539509"/>
              <a:chExt cx="1715384" cy="3918269"/>
            </a:xfrm>
          </p:grpSpPr>
          <p:sp>
            <p:nvSpPr>
              <p:cNvPr id="40" name="Google Shape;40;p2"/>
              <p:cNvSpPr/>
              <p:nvPr/>
            </p:nvSpPr>
            <p:spPr>
              <a:xfrm rot="10800000" flipH="1">
                <a:off x="10962050" y="4005280"/>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0800000" flipH="1">
                <a:off x="12057532" y="2466178"/>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0800000" flipH="1">
                <a:off x="12242691" y="3905345"/>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0800000" flipH="1">
                <a:off x="12313119" y="3942123"/>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rot="10800000" flipH="1">
                <a:off x="11188130" y="539509"/>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0800000" flipH="1">
                <a:off x="12028109" y="2213550"/>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0800000" flipH="1">
                <a:off x="11998771" y="1047386"/>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0800000" flipH="1">
                <a:off x="10706378" y="897737"/>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0800000" flipH="1">
                <a:off x="12377798" y="1239985"/>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0800000" flipH="1">
                <a:off x="11390875" y="3870173"/>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0800000" flipH="1">
                <a:off x="11928258" y="4263742"/>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0800000" flipH="1">
                <a:off x="11658045" y="3846669"/>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10800000" flipH="1">
                <a:off x="11393665" y="4251990"/>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0800000" flipH="1">
                <a:off x="11655255" y="3757049"/>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0800000" flipH="1">
                <a:off x="10809357" y="4417957"/>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10800000" flipH="1">
                <a:off x="11919550" y="227535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10800000" flipH="1">
                <a:off x="12004605" y="2130778"/>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2"/>
            <p:cNvGrpSpPr/>
            <p:nvPr/>
          </p:nvGrpSpPr>
          <p:grpSpPr>
            <a:xfrm rot="-5400000">
              <a:off x="5632457" y="-1028869"/>
              <a:ext cx="737423" cy="2819744"/>
              <a:chOff x="12445182" y="1003506"/>
              <a:chExt cx="737423" cy="2819744"/>
            </a:xfrm>
          </p:grpSpPr>
          <p:sp>
            <p:nvSpPr>
              <p:cNvPr id="58" name="Google Shape;58;p2"/>
              <p:cNvSpPr/>
              <p:nvPr/>
            </p:nvSpPr>
            <p:spPr>
              <a:xfrm rot="10800000" flipH="1">
                <a:off x="12486357" y="2971349"/>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10800000" flipH="1">
                <a:off x="12539199" y="3209181"/>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rot="10800000" flipH="1">
                <a:off x="12953481" y="2695301"/>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0800000" flipH="1">
                <a:off x="13106174" y="2316275"/>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0800000" flipH="1">
                <a:off x="12882969" y="2054939"/>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0800000" flipH="1">
                <a:off x="13147264" y="1943336"/>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0800000" flipH="1">
                <a:off x="13097212" y="3250271"/>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0800000" flipH="1">
                <a:off x="12524657" y="3605793"/>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0800000" flipH="1">
                <a:off x="12791742" y="358228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0800000" flipH="1">
                <a:off x="13035662" y="376719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0800000" flipH="1">
                <a:off x="12715396" y="3281215"/>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0800000" flipH="1">
                <a:off x="12665597" y="3228373"/>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0800000" flipH="1">
                <a:off x="12445182" y="1003506"/>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0800000" flipH="1">
                <a:off x="12518738" y="114089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0800000" flipH="1">
                <a:off x="12788952" y="3492753"/>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0800000" flipH="1">
                <a:off x="13023910" y="2818064"/>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0800000" flipH="1">
                <a:off x="13000405" y="2388309"/>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2" y="9"/>
              <a:ext cx="3985907" cy="3918269"/>
              <a:chOff x="2524675" y="238075"/>
              <a:chExt cx="1178600" cy="1158600"/>
            </a:xfrm>
          </p:grpSpPr>
          <p:sp>
            <p:nvSpPr>
              <p:cNvPr id="76" name="Google Shape;76;p2"/>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2"/>
            <p:cNvGrpSpPr/>
            <p:nvPr/>
          </p:nvGrpSpPr>
          <p:grpSpPr>
            <a:xfrm>
              <a:off x="-1" y="2590808"/>
              <a:ext cx="3840097" cy="2558635"/>
              <a:chOff x="235225" y="2771600"/>
              <a:chExt cx="3133750" cy="2088000"/>
            </a:xfrm>
          </p:grpSpPr>
          <p:sp>
            <p:nvSpPr>
              <p:cNvPr id="131" name="Google Shape;131;p2"/>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2"/>
            <p:cNvSpPr/>
            <p:nvPr/>
          </p:nvSpPr>
          <p:spPr>
            <a:xfrm flipH="1">
              <a:off x="13729"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2"/>
            <p:cNvGrpSpPr/>
            <p:nvPr/>
          </p:nvGrpSpPr>
          <p:grpSpPr>
            <a:xfrm>
              <a:off x="5954700" y="0"/>
              <a:ext cx="3189300" cy="1619850"/>
              <a:chOff x="4185675" y="845125"/>
              <a:chExt cx="3189300" cy="1619850"/>
            </a:xfrm>
          </p:grpSpPr>
          <p:sp>
            <p:nvSpPr>
              <p:cNvPr id="138" name="Google Shape;138;p2"/>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 name="Google Shape;141;p2"/>
          <p:cNvSpPr txBox="1">
            <a:spLocks noGrp="1"/>
          </p:cNvSpPr>
          <p:nvPr>
            <p:ph type="ctrTitle"/>
          </p:nvPr>
        </p:nvSpPr>
        <p:spPr>
          <a:xfrm>
            <a:off x="1785300" y="1645975"/>
            <a:ext cx="5573400" cy="144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Font typeface="Montserrat Black"/>
              <a:buNone/>
              <a:defRPr sz="6000" b="0">
                <a:latin typeface="Montserrat Black"/>
                <a:ea typeface="Montserrat Black"/>
                <a:cs typeface="Montserrat Black"/>
                <a:sym typeface="Montserrat Black"/>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42" name="Google Shape;142;p2"/>
          <p:cNvSpPr txBox="1">
            <a:spLocks noGrp="1"/>
          </p:cNvSpPr>
          <p:nvPr>
            <p:ph type="subTitle" idx="1"/>
          </p:nvPr>
        </p:nvSpPr>
        <p:spPr>
          <a:xfrm>
            <a:off x="1905725" y="3239869"/>
            <a:ext cx="5332500" cy="262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00"/>
        <p:cNvGrpSpPr/>
        <p:nvPr/>
      </p:nvGrpSpPr>
      <p:grpSpPr>
        <a:xfrm>
          <a:off x="0" y="0"/>
          <a:ext cx="0" cy="0"/>
          <a:chOff x="0" y="0"/>
          <a:chExt cx="0" cy="0"/>
        </a:xfrm>
      </p:grpSpPr>
      <p:sp>
        <p:nvSpPr>
          <p:cNvPr id="1101" name="Google Shape;1101;p11"/>
          <p:cNvSpPr txBox="1">
            <a:spLocks noGrp="1"/>
          </p:cNvSpPr>
          <p:nvPr>
            <p:ph type="title" hasCustomPrompt="1"/>
          </p:nvPr>
        </p:nvSpPr>
        <p:spPr>
          <a:xfrm>
            <a:off x="1631850" y="2079100"/>
            <a:ext cx="5880300" cy="54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6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02" name="Google Shape;1102;p11"/>
          <p:cNvSpPr txBox="1">
            <a:spLocks noGrp="1"/>
          </p:cNvSpPr>
          <p:nvPr>
            <p:ph type="body" idx="1"/>
          </p:nvPr>
        </p:nvSpPr>
        <p:spPr>
          <a:xfrm>
            <a:off x="1632150" y="2875056"/>
            <a:ext cx="5879700" cy="219000"/>
          </a:xfrm>
          <a:prstGeom prst="rect">
            <a:avLst/>
          </a:prstGeom>
        </p:spPr>
        <p:txBody>
          <a:bodyPr spcFirstLastPara="1" wrap="square" lIns="91425" tIns="91425" rIns="91425" bIns="91425" anchor="ctr"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30200" algn="ctr">
              <a:spcBef>
                <a:spcPts val="0"/>
              </a:spcBef>
              <a:spcAft>
                <a:spcPts val="0"/>
              </a:spcAft>
              <a:buSzPts val="1600"/>
              <a:buChar char="●"/>
              <a:defRPr sz="1600"/>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103" name="Google Shape;1103;p11"/>
          <p:cNvSpPr/>
          <p:nvPr/>
        </p:nvSpPr>
        <p:spPr>
          <a:xfrm rot="5400000">
            <a:off x="-335338" y="3242300"/>
            <a:ext cx="2223230" cy="1579186"/>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1"/>
          <p:cNvSpPr/>
          <p:nvPr/>
        </p:nvSpPr>
        <p:spPr>
          <a:xfrm flipH="1">
            <a:off x="6118235" y="0"/>
            <a:ext cx="3025768" cy="2023351"/>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1"/>
          <p:cNvSpPr/>
          <p:nvPr/>
        </p:nvSpPr>
        <p:spPr>
          <a:xfrm>
            <a:off x="0" y="0"/>
            <a:ext cx="3448062" cy="2305785"/>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1"/>
          <p:cNvSpPr/>
          <p:nvPr/>
        </p:nvSpPr>
        <p:spPr>
          <a:xfrm>
            <a:off x="5905501" y="2793747"/>
            <a:ext cx="3245871" cy="2349753"/>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1"/>
          <p:cNvSpPr/>
          <p:nvPr/>
        </p:nvSpPr>
        <p:spPr>
          <a:xfrm>
            <a:off x="7545725" y="40030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1"/>
          <p:cNvSpPr/>
          <p:nvPr/>
        </p:nvSpPr>
        <p:spPr>
          <a:xfrm flipH="1">
            <a:off x="0" y="4239925"/>
            <a:ext cx="2132607" cy="903576"/>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1"/>
          <p:cNvSpPr/>
          <p:nvPr/>
        </p:nvSpPr>
        <p:spPr>
          <a:xfrm>
            <a:off x="6524623" y="0"/>
            <a:ext cx="2619371" cy="1017382"/>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1"/>
          <p:cNvSpPr/>
          <p:nvPr/>
        </p:nvSpPr>
        <p:spPr>
          <a:xfrm rot="10800000">
            <a:off x="-26"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 name="Google Shape;1111;p11"/>
          <p:cNvGrpSpPr/>
          <p:nvPr/>
        </p:nvGrpSpPr>
        <p:grpSpPr>
          <a:xfrm>
            <a:off x="7855910" y="4"/>
            <a:ext cx="1280726" cy="3383675"/>
            <a:chOff x="9196698" y="950579"/>
            <a:chExt cx="1280726" cy="3383675"/>
          </a:xfrm>
        </p:grpSpPr>
        <p:sp>
          <p:nvSpPr>
            <p:cNvPr id="1112" name="Google Shape;1112;p11"/>
            <p:cNvSpPr/>
            <p:nvPr/>
          </p:nvSpPr>
          <p:spPr>
            <a:xfrm rot="10800000" flipH="1">
              <a:off x="9419903" y="2786190"/>
              <a:ext cx="35341" cy="35341"/>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1"/>
            <p:cNvSpPr/>
            <p:nvPr/>
          </p:nvSpPr>
          <p:spPr>
            <a:xfrm rot="10800000" flipH="1">
              <a:off x="9599228" y="2157664"/>
              <a:ext cx="26379" cy="26632"/>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1"/>
            <p:cNvSpPr/>
            <p:nvPr/>
          </p:nvSpPr>
          <p:spPr>
            <a:xfrm rot="10800000" flipH="1">
              <a:off x="9546302" y="3614502"/>
              <a:ext cx="44049" cy="47093"/>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1"/>
            <p:cNvSpPr/>
            <p:nvPr/>
          </p:nvSpPr>
          <p:spPr>
            <a:xfrm rot="10800000" flipH="1">
              <a:off x="9828268" y="3796617"/>
              <a:ext cx="38215" cy="35341"/>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1"/>
            <p:cNvSpPr/>
            <p:nvPr/>
          </p:nvSpPr>
          <p:spPr>
            <a:xfrm rot="10800000" flipH="1">
              <a:off x="10207125" y="3808369"/>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1"/>
            <p:cNvSpPr/>
            <p:nvPr/>
          </p:nvSpPr>
          <p:spPr>
            <a:xfrm rot="10800000" flipH="1">
              <a:off x="9549176" y="3999362"/>
              <a:ext cx="82349" cy="79306"/>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1"/>
            <p:cNvSpPr/>
            <p:nvPr/>
          </p:nvSpPr>
          <p:spPr>
            <a:xfrm rot="10800000" flipH="1">
              <a:off x="9196698" y="3144502"/>
              <a:ext cx="29423" cy="29507"/>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1"/>
            <p:cNvSpPr/>
            <p:nvPr/>
          </p:nvSpPr>
          <p:spPr>
            <a:xfrm rot="10800000" flipH="1">
              <a:off x="9707787" y="1811104"/>
              <a:ext cx="35341" cy="35256"/>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1"/>
            <p:cNvSpPr/>
            <p:nvPr/>
          </p:nvSpPr>
          <p:spPr>
            <a:xfrm rot="10800000" flipH="1">
              <a:off x="9613771" y="3653647"/>
              <a:ext cx="106868" cy="90212"/>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1"/>
            <p:cNvSpPr/>
            <p:nvPr/>
          </p:nvSpPr>
          <p:spPr>
            <a:xfrm rot="10800000" flipH="1">
              <a:off x="9387775" y="3309201"/>
              <a:ext cx="79221" cy="70597"/>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1"/>
            <p:cNvSpPr/>
            <p:nvPr/>
          </p:nvSpPr>
          <p:spPr>
            <a:xfrm rot="10800000" flipH="1">
              <a:off x="9540468" y="1825815"/>
              <a:ext cx="79306" cy="70851"/>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1"/>
            <p:cNvSpPr/>
            <p:nvPr/>
          </p:nvSpPr>
          <p:spPr>
            <a:xfrm rot="10800000" flipH="1">
              <a:off x="9725373" y="1297224"/>
              <a:ext cx="26632" cy="29423"/>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1"/>
            <p:cNvSpPr/>
            <p:nvPr/>
          </p:nvSpPr>
          <p:spPr>
            <a:xfrm rot="10800000" flipH="1">
              <a:off x="9834186" y="950579"/>
              <a:ext cx="35341" cy="35341"/>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1"/>
            <p:cNvSpPr/>
            <p:nvPr/>
          </p:nvSpPr>
          <p:spPr>
            <a:xfrm rot="10800000" flipH="1">
              <a:off x="9666613" y="965375"/>
              <a:ext cx="79559" cy="70597"/>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1"/>
            <p:cNvSpPr/>
            <p:nvPr/>
          </p:nvSpPr>
          <p:spPr>
            <a:xfrm rot="10800000" flipH="1">
              <a:off x="10177702" y="1025488"/>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1"/>
            <p:cNvSpPr/>
            <p:nvPr/>
          </p:nvSpPr>
          <p:spPr>
            <a:xfrm rot="10800000" flipH="1">
              <a:off x="9490416" y="2925778"/>
              <a:ext cx="44303" cy="39737"/>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1"/>
            <p:cNvSpPr/>
            <p:nvPr/>
          </p:nvSpPr>
          <p:spPr>
            <a:xfrm rot="10800000" flipH="1">
              <a:off x="9352519" y="3023684"/>
              <a:ext cx="43965" cy="4109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1"/>
            <p:cNvSpPr/>
            <p:nvPr/>
          </p:nvSpPr>
          <p:spPr>
            <a:xfrm rot="10800000" flipH="1">
              <a:off x="10177702" y="4093379"/>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1"/>
            <p:cNvSpPr/>
            <p:nvPr/>
          </p:nvSpPr>
          <p:spPr>
            <a:xfrm rot="10800000" flipH="1">
              <a:off x="10421622" y="4278284"/>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1"/>
            <p:cNvSpPr/>
            <p:nvPr/>
          </p:nvSpPr>
          <p:spPr>
            <a:xfrm rot="10800000" flipH="1">
              <a:off x="10177702" y="4003758"/>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11"/>
          <p:cNvGrpSpPr/>
          <p:nvPr/>
        </p:nvGrpSpPr>
        <p:grpSpPr>
          <a:xfrm rot="-5400000">
            <a:off x="6321128" y="2391309"/>
            <a:ext cx="1715384" cy="3918269"/>
            <a:chOff x="10706378" y="539509"/>
            <a:chExt cx="1715384" cy="3918269"/>
          </a:xfrm>
        </p:grpSpPr>
        <p:sp>
          <p:nvSpPr>
            <p:cNvPr id="1133" name="Google Shape;1133;p11"/>
            <p:cNvSpPr/>
            <p:nvPr/>
          </p:nvSpPr>
          <p:spPr>
            <a:xfrm rot="10800000" flipH="1">
              <a:off x="10962050" y="4005280"/>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1"/>
            <p:cNvSpPr/>
            <p:nvPr/>
          </p:nvSpPr>
          <p:spPr>
            <a:xfrm rot="10800000" flipH="1">
              <a:off x="12057532" y="2466178"/>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1"/>
            <p:cNvSpPr/>
            <p:nvPr/>
          </p:nvSpPr>
          <p:spPr>
            <a:xfrm rot="10800000" flipH="1">
              <a:off x="12242691" y="3905345"/>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1"/>
            <p:cNvSpPr/>
            <p:nvPr/>
          </p:nvSpPr>
          <p:spPr>
            <a:xfrm rot="10800000" flipH="1">
              <a:off x="12313119" y="3942123"/>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1"/>
            <p:cNvSpPr/>
            <p:nvPr/>
          </p:nvSpPr>
          <p:spPr>
            <a:xfrm rot="10800000" flipH="1">
              <a:off x="11188130" y="539509"/>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1"/>
            <p:cNvSpPr/>
            <p:nvPr/>
          </p:nvSpPr>
          <p:spPr>
            <a:xfrm rot="10800000" flipH="1">
              <a:off x="12028109" y="2213550"/>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1"/>
            <p:cNvSpPr/>
            <p:nvPr/>
          </p:nvSpPr>
          <p:spPr>
            <a:xfrm rot="10800000" flipH="1">
              <a:off x="11998771" y="1047386"/>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1"/>
            <p:cNvSpPr/>
            <p:nvPr/>
          </p:nvSpPr>
          <p:spPr>
            <a:xfrm rot="10800000" flipH="1">
              <a:off x="10706378" y="897737"/>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1"/>
            <p:cNvSpPr/>
            <p:nvPr/>
          </p:nvSpPr>
          <p:spPr>
            <a:xfrm rot="10800000" flipH="1">
              <a:off x="12377798" y="1239985"/>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1"/>
            <p:cNvSpPr/>
            <p:nvPr/>
          </p:nvSpPr>
          <p:spPr>
            <a:xfrm rot="10800000" flipH="1">
              <a:off x="11390875" y="3870173"/>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1"/>
            <p:cNvSpPr/>
            <p:nvPr/>
          </p:nvSpPr>
          <p:spPr>
            <a:xfrm rot="10800000" flipH="1">
              <a:off x="11928258" y="4263742"/>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1"/>
            <p:cNvSpPr/>
            <p:nvPr/>
          </p:nvSpPr>
          <p:spPr>
            <a:xfrm rot="10800000" flipH="1">
              <a:off x="11658045" y="3846669"/>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1"/>
            <p:cNvSpPr/>
            <p:nvPr/>
          </p:nvSpPr>
          <p:spPr>
            <a:xfrm rot="10800000" flipH="1">
              <a:off x="11393665" y="4251990"/>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1"/>
            <p:cNvSpPr/>
            <p:nvPr/>
          </p:nvSpPr>
          <p:spPr>
            <a:xfrm rot="10800000" flipH="1">
              <a:off x="11655255" y="3757049"/>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1"/>
            <p:cNvSpPr/>
            <p:nvPr/>
          </p:nvSpPr>
          <p:spPr>
            <a:xfrm rot="10800000" flipH="1">
              <a:off x="10809357" y="4417957"/>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1"/>
            <p:cNvSpPr/>
            <p:nvPr/>
          </p:nvSpPr>
          <p:spPr>
            <a:xfrm rot="10800000" flipH="1">
              <a:off x="11919550" y="227535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1"/>
            <p:cNvSpPr/>
            <p:nvPr/>
          </p:nvSpPr>
          <p:spPr>
            <a:xfrm rot="10800000" flipH="1">
              <a:off x="12004605" y="2130778"/>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11"/>
          <p:cNvGrpSpPr/>
          <p:nvPr/>
        </p:nvGrpSpPr>
        <p:grpSpPr>
          <a:xfrm rot="-5400000">
            <a:off x="5632457" y="-1028869"/>
            <a:ext cx="737423" cy="2819744"/>
            <a:chOff x="12445182" y="1003506"/>
            <a:chExt cx="737423" cy="2819744"/>
          </a:xfrm>
        </p:grpSpPr>
        <p:sp>
          <p:nvSpPr>
            <p:cNvPr id="1151" name="Google Shape;1151;p11"/>
            <p:cNvSpPr/>
            <p:nvPr/>
          </p:nvSpPr>
          <p:spPr>
            <a:xfrm rot="10800000" flipH="1">
              <a:off x="12486357" y="2971349"/>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1"/>
            <p:cNvSpPr/>
            <p:nvPr/>
          </p:nvSpPr>
          <p:spPr>
            <a:xfrm rot="10800000" flipH="1">
              <a:off x="12539199" y="3209181"/>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1"/>
            <p:cNvSpPr/>
            <p:nvPr/>
          </p:nvSpPr>
          <p:spPr>
            <a:xfrm rot="10800000" flipH="1">
              <a:off x="12953481" y="2695301"/>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1"/>
            <p:cNvSpPr/>
            <p:nvPr/>
          </p:nvSpPr>
          <p:spPr>
            <a:xfrm rot="10800000" flipH="1">
              <a:off x="13106174" y="2316275"/>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1"/>
            <p:cNvSpPr/>
            <p:nvPr/>
          </p:nvSpPr>
          <p:spPr>
            <a:xfrm rot="10800000" flipH="1">
              <a:off x="12882969" y="2054939"/>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1"/>
            <p:cNvSpPr/>
            <p:nvPr/>
          </p:nvSpPr>
          <p:spPr>
            <a:xfrm rot="10800000" flipH="1">
              <a:off x="13147264" y="1943336"/>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1"/>
            <p:cNvSpPr/>
            <p:nvPr/>
          </p:nvSpPr>
          <p:spPr>
            <a:xfrm rot="10800000" flipH="1">
              <a:off x="13097212" y="3250271"/>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1"/>
            <p:cNvSpPr/>
            <p:nvPr/>
          </p:nvSpPr>
          <p:spPr>
            <a:xfrm rot="10800000" flipH="1">
              <a:off x="12524657" y="3605793"/>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1"/>
            <p:cNvSpPr/>
            <p:nvPr/>
          </p:nvSpPr>
          <p:spPr>
            <a:xfrm rot="10800000" flipH="1">
              <a:off x="12791742" y="358228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1"/>
            <p:cNvSpPr/>
            <p:nvPr/>
          </p:nvSpPr>
          <p:spPr>
            <a:xfrm rot="10800000" flipH="1">
              <a:off x="13035662" y="376719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1"/>
            <p:cNvSpPr/>
            <p:nvPr/>
          </p:nvSpPr>
          <p:spPr>
            <a:xfrm rot="10800000" flipH="1">
              <a:off x="12715396" y="3281215"/>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1"/>
            <p:cNvSpPr/>
            <p:nvPr/>
          </p:nvSpPr>
          <p:spPr>
            <a:xfrm rot="10800000" flipH="1">
              <a:off x="12665597" y="3228373"/>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1"/>
            <p:cNvSpPr/>
            <p:nvPr/>
          </p:nvSpPr>
          <p:spPr>
            <a:xfrm rot="10800000" flipH="1">
              <a:off x="12445182" y="1003506"/>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1"/>
            <p:cNvSpPr/>
            <p:nvPr/>
          </p:nvSpPr>
          <p:spPr>
            <a:xfrm rot="10800000" flipH="1">
              <a:off x="12518738" y="114089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1"/>
            <p:cNvSpPr/>
            <p:nvPr/>
          </p:nvSpPr>
          <p:spPr>
            <a:xfrm rot="10800000" flipH="1">
              <a:off x="12788952" y="3492753"/>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1"/>
            <p:cNvSpPr/>
            <p:nvPr/>
          </p:nvSpPr>
          <p:spPr>
            <a:xfrm rot="10800000" flipH="1">
              <a:off x="13023910" y="2818064"/>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1"/>
            <p:cNvSpPr/>
            <p:nvPr/>
          </p:nvSpPr>
          <p:spPr>
            <a:xfrm rot="10800000" flipH="1">
              <a:off x="13000405" y="2388309"/>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11"/>
          <p:cNvGrpSpPr/>
          <p:nvPr/>
        </p:nvGrpSpPr>
        <p:grpSpPr>
          <a:xfrm>
            <a:off x="-2" y="9"/>
            <a:ext cx="3985907" cy="3918269"/>
            <a:chOff x="2524675" y="238075"/>
            <a:chExt cx="1178600" cy="1158600"/>
          </a:xfrm>
        </p:grpSpPr>
        <p:sp>
          <p:nvSpPr>
            <p:cNvPr id="1169" name="Google Shape;1169;p11"/>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1"/>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1"/>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1"/>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1"/>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1"/>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1"/>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1"/>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1"/>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1"/>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1"/>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1"/>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1"/>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1"/>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1"/>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1"/>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1"/>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1"/>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1"/>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1"/>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1"/>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1"/>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1"/>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1"/>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1"/>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1"/>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1"/>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1"/>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1"/>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1"/>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1"/>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1"/>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1"/>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1"/>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1"/>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1"/>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1"/>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1"/>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1"/>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1"/>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1"/>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1"/>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1"/>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1"/>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1"/>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1"/>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1"/>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1"/>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1"/>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1"/>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1"/>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1"/>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1"/>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1"/>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11"/>
          <p:cNvGrpSpPr/>
          <p:nvPr/>
        </p:nvGrpSpPr>
        <p:grpSpPr>
          <a:xfrm>
            <a:off x="-1" y="2590808"/>
            <a:ext cx="3840097" cy="2558635"/>
            <a:chOff x="235225" y="2771600"/>
            <a:chExt cx="3133750" cy="2088000"/>
          </a:xfrm>
        </p:grpSpPr>
        <p:sp>
          <p:nvSpPr>
            <p:cNvPr id="1224" name="Google Shape;1224;p11"/>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1"/>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1"/>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1"/>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1"/>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 name="Google Shape;1229;p11"/>
          <p:cNvSpPr/>
          <p:nvPr/>
        </p:nvSpPr>
        <p:spPr>
          <a:xfrm flipH="1">
            <a:off x="13729"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 name="Google Shape;1230;p11"/>
          <p:cNvGrpSpPr/>
          <p:nvPr/>
        </p:nvGrpSpPr>
        <p:grpSpPr>
          <a:xfrm>
            <a:off x="5954700" y="0"/>
            <a:ext cx="3189300" cy="1619850"/>
            <a:chOff x="4185675" y="845125"/>
            <a:chExt cx="3189300" cy="1619850"/>
          </a:xfrm>
        </p:grpSpPr>
        <p:sp>
          <p:nvSpPr>
            <p:cNvPr id="1231" name="Google Shape;1231;p11"/>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1"/>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1"/>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235"/>
        <p:cNvGrpSpPr/>
        <p:nvPr/>
      </p:nvGrpSpPr>
      <p:grpSpPr>
        <a:xfrm>
          <a:off x="0" y="0"/>
          <a:ext cx="0" cy="0"/>
          <a:chOff x="0" y="0"/>
          <a:chExt cx="0" cy="0"/>
        </a:xfrm>
      </p:grpSpPr>
      <p:grpSp>
        <p:nvGrpSpPr>
          <p:cNvPr id="1236" name="Google Shape;1236;p13"/>
          <p:cNvGrpSpPr/>
          <p:nvPr/>
        </p:nvGrpSpPr>
        <p:grpSpPr>
          <a:xfrm rot="-5400000" flipH="1">
            <a:off x="-794250" y="2742600"/>
            <a:ext cx="3189300" cy="1619850"/>
            <a:chOff x="4185675" y="845125"/>
            <a:chExt cx="3189300" cy="1619850"/>
          </a:xfrm>
        </p:grpSpPr>
        <p:sp>
          <p:nvSpPr>
            <p:cNvPr id="1237" name="Google Shape;1237;p13"/>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3"/>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3"/>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 name="Google Shape;1240;p13"/>
          <p:cNvSpPr txBox="1">
            <a:spLocks noGrp="1"/>
          </p:cNvSpPr>
          <p:nvPr>
            <p:ph type="subTitle" idx="1"/>
          </p:nvPr>
        </p:nvSpPr>
        <p:spPr>
          <a:xfrm>
            <a:off x="1923800" y="1654019"/>
            <a:ext cx="2480100" cy="448800"/>
          </a:xfrm>
          <a:prstGeom prst="rect">
            <a:avLst/>
          </a:prstGeom>
        </p:spPr>
        <p:txBody>
          <a:bodyPr spcFirstLastPara="1" wrap="square" lIns="91425" tIns="91425" rIns="91425" bIns="91425" anchor="t" anchorCtr="0">
            <a:noAutofit/>
          </a:bodyPr>
          <a:lstStyle>
            <a:lvl1pPr lvl="0">
              <a:spcBef>
                <a:spcPts val="0"/>
              </a:spcBef>
              <a:spcAft>
                <a:spcPts val="0"/>
              </a:spcAft>
              <a:buSzPts val="1400"/>
              <a:buFont typeface="Open Sans"/>
              <a:buNone/>
              <a:defRPr sz="1600">
                <a:latin typeface="Montserrat Black"/>
                <a:ea typeface="Montserrat Black"/>
                <a:cs typeface="Montserrat Black"/>
                <a:sym typeface="Montserrat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41" name="Google Shape;1241;p13"/>
          <p:cNvSpPr txBox="1">
            <a:spLocks noGrp="1"/>
          </p:cNvSpPr>
          <p:nvPr>
            <p:ph type="subTitle" idx="2"/>
          </p:nvPr>
        </p:nvSpPr>
        <p:spPr>
          <a:xfrm>
            <a:off x="1923800" y="2000694"/>
            <a:ext cx="2480100" cy="5745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42" name="Google Shape;1242;p13"/>
          <p:cNvSpPr txBox="1">
            <a:spLocks noGrp="1"/>
          </p:cNvSpPr>
          <p:nvPr>
            <p:ph type="title" hasCustomPrompt="1"/>
          </p:nvPr>
        </p:nvSpPr>
        <p:spPr>
          <a:xfrm>
            <a:off x="1923800" y="1260269"/>
            <a:ext cx="774900" cy="448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43" name="Google Shape;1243;p13"/>
          <p:cNvSpPr txBox="1">
            <a:spLocks noGrp="1"/>
          </p:cNvSpPr>
          <p:nvPr>
            <p:ph type="subTitle" idx="3"/>
          </p:nvPr>
        </p:nvSpPr>
        <p:spPr>
          <a:xfrm>
            <a:off x="1923800" y="3276219"/>
            <a:ext cx="2480100" cy="44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44" name="Google Shape;1244;p13"/>
          <p:cNvSpPr txBox="1">
            <a:spLocks noGrp="1"/>
          </p:cNvSpPr>
          <p:nvPr>
            <p:ph type="subTitle" idx="4"/>
          </p:nvPr>
        </p:nvSpPr>
        <p:spPr>
          <a:xfrm>
            <a:off x="1923800" y="3622894"/>
            <a:ext cx="2480100" cy="57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45" name="Google Shape;1245;p13"/>
          <p:cNvSpPr txBox="1">
            <a:spLocks noGrp="1"/>
          </p:cNvSpPr>
          <p:nvPr>
            <p:ph type="title" idx="5" hasCustomPrompt="1"/>
          </p:nvPr>
        </p:nvSpPr>
        <p:spPr>
          <a:xfrm>
            <a:off x="1923800" y="2882469"/>
            <a:ext cx="774900" cy="448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46" name="Google Shape;1246;p13"/>
          <p:cNvSpPr txBox="1">
            <a:spLocks noGrp="1"/>
          </p:cNvSpPr>
          <p:nvPr>
            <p:ph type="subTitle" idx="6"/>
          </p:nvPr>
        </p:nvSpPr>
        <p:spPr>
          <a:xfrm>
            <a:off x="4740100" y="1654019"/>
            <a:ext cx="2480100" cy="44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47" name="Google Shape;1247;p13"/>
          <p:cNvSpPr txBox="1">
            <a:spLocks noGrp="1"/>
          </p:cNvSpPr>
          <p:nvPr>
            <p:ph type="subTitle" idx="7"/>
          </p:nvPr>
        </p:nvSpPr>
        <p:spPr>
          <a:xfrm>
            <a:off x="4740100" y="2000694"/>
            <a:ext cx="2480100" cy="57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48" name="Google Shape;1248;p13"/>
          <p:cNvSpPr txBox="1">
            <a:spLocks noGrp="1"/>
          </p:cNvSpPr>
          <p:nvPr>
            <p:ph type="title" idx="8" hasCustomPrompt="1"/>
          </p:nvPr>
        </p:nvSpPr>
        <p:spPr>
          <a:xfrm>
            <a:off x="4821226" y="1260269"/>
            <a:ext cx="774900" cy="448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49" name="Google Shape;1249;p13"/>
          <p:cNvSpPr txBox="1">
            <a:spLocks noGrp="1"/>
          </p:cNvSpPr>
          <p:nvPr>
            <p:ph type="subTitle" idx="9"/>
          </p:nvPr>
        </p:nvSpPr>
        <p:spPr>
          <a:xfrm>
            <a:off x="4740100" y="3276219"/>
            <a:ext cx="2480100" cy="44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50" name="Google Shape;1250;p13"/>
          <p:cNvSpPr txBox="1">
            <a:spLocks noGrp="1"/>
          </p:cNvSpPr>
          <p:nvPr>
            <p:ph type="subTitle" idx="13"/>
          </p:nvPr>
        </p:nvSpPr>
        <p:spPr>
          <a:xfrm>
            <a:off x="4740100" y="3622894"/>
            <a:ext cx="2480100" cy="57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51" name="Google Shape;1251;p13"/>
          <p:cNvSpPr txBox="1">
            <a:spLocks noGrp="1"/>
          </p:cNvSpPr>
          <p:nvPr>
            <p:ph type="title" idx="14" hasCustomPrompt="1"/>
          </p:nvPr>
        </p:nvSpPr>
        <p:spPr>
          <a:xfrm>
            <a:off x="4821226" y="2882469"/>
            <a:ext cx="774900" cy="448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52" name="Google Shape;1252;p13"/>
          <p:cNvSpPr txBox="1">
            <a:spLocks noGrp="1"/>
          </p:cNvSpPr>
          <p:nvPr>
            <p:ph type="title" idx="15"/>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grpSp>
        <p:nvGrpSpPr>
          <p:cNvPr id="1253" name="Google Shape;1253;p13"/>
          <p:cNvGrpSpPr/>
          <p:nvPr/>
        </p:nvGrpSpPr>
        <p:grpSpPr>
          <a:xfrm rot="10800000">
            <a:off x="5303899" y="8"/>
            <a:ext cx="3840097" cy="2558635"/>
            <a:chOff x="235225" y="2771600"/>
            <a:chExt cx="3133750" cy="2088000"/>
          </a:xfrm>
        </p:grpSpPr>
        <p:sp>
          <p:nvSpPr>
            <p:cNvPr id="1254" name="Google Shape;1254;p13"/>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3"/>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3"/>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3"/>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3"/>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13"/>
          <p:cNvGrpSpPr/>
          <p:nvPr/>
        </p:nvGrpSpPr>
        <p:grpSpPr>
          <a:xfrm rot="-5400000">
            <a:off x="-1007424" y="2861265"/>
            <a:ext cx="3277907" cy="1263055"/>
            <a:chOff x="1766764" y="-4125385"/>
            <a:chExt cx="3277907" cy="1263055"/>
          </a:xfrm>
        </p:grpSpPr>
        <p:sp>
          <p:nvSpPr>
            <p:cNvPr id="1260" name="Google Shape;1260;p13"/>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3"/>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3"/>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3"/>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3"/>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3"/>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3"/>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3"/>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3"/>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3"/>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3"/>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3"/>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3"/>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3"/>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3"/>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3"/>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3"/>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3"/>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13"/>
          <p:cNvGrpSpPr/>
          <p:nvPr/>
        </p:nvGrpSpPr>
        <p:grpSpPr>
          <a:xfrm rot="5400000">
            <a:off x="6873526" y="1007428"/>
            <a:ext cx="3277907" cy="1263055"/>
            <a:chOff x="1766764" y="-4125385"/>
            <a:chExt cx="3277907" cy="1263055"/>
          </a:xfrm>
        </p:grpSpPr>
        <p:sp>
          <p:nvSpPr>
            <p:cNvPr id="1287" name="Google Shape;1287;p13"/>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3"/>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3"/>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3"/>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3"/>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3"/>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3"/>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3"/>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3"/>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3"/>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3"/>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3"/>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3"/>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3"/>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3"/>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3"/>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3"/>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3"/>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3"/>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3"/>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3"/>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3"/>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3"/>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3"/>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3"/>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3"/>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13"/>
          <p:cNvGrpSpPr/>
          <p:nvPr/>
        </p:nvGrpSpPr>
        <p:grpSpPr>
          <a:xfrm>
            <a:off x="39701" y="-10"/>
            <a:ext cx="3277907" cy="1263055"/>
            <a:chOff x="1766764" y="-4125385"/>
            <a:chExt cx="3277907" cy="1263055"/>
          </a:xfrm>
        </p:grpSpPr>
        <p:sp>
          <p:nvSpPr>
            <p:cNvPr id="1314" name="Google Shape;1314;p13"/>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3"/>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3"/>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3"/>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3"/>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3"/>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3"/>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3"/>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3"/>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3"/>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3"/>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3"/>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3"/>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3"/>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3"/>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3"/>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3"/>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3"/>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3"/>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3"/>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3"/>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3"/>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3"/>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3"/>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3"/>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3"/>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1340"/>
        <p:cNvGrpSpPr/>
        <p:nvPr/>
      </p:nvGrpSpPr>
      <p:grpSpPr>
        <a:xfrm>
          <a:off x="0" y="0"/>
          <a:ext cx="0" cy="0"/>
          <a:chOff x="0" y="0"/>
          <a:chExt cx="0" cy="0"/>
        </a:xfrm>
      </p:grpSpPr>
      <p:sp>
        <p:nvSpPr>
          <p:cNvPr id="1341" name="Google Shape;1341;p14"/>
          <p:cNvSpPr txBox="1">
            <a:spLocks noGrp="1"/>
          </p:cNvSpPr>
          <p:nvPr>
            <p:ph type="subTitle" idx="1"/>
          </p:nvPr>
        </p:nvSpPr>
        <p:spPr>
          <a:xfrm>
            <a:off x="3689250" y="2870375"/>
            <a:ext cx="1765500" cy="44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Montserrat Black"/>
              <a:buNone/>
              <a:defRPr sz="1600">
                <a:latin typeface="Montserrat Black"/>
                <a:ea typeface="Montserrat Black"/>
                <a:cs typeface="Montserrat Black"/>
                <a:sym typeface="Montserrat Black"/>
              </a:defRPr>
            </a:lvl1pPr>
            <a:lvl2pPr lvl="1" algn="ctr" rtl="0">
              <a:spcBef>
                <a:spcPts val="0"/>
              </a:spcBef>
              <a:spcAft>
                <a:spcPts val="0"/>
              </a:spcAft>
              <a:buSzPts val="1600"/>
              <a:buFont typeface="Montserrat Black"/>
              <a:buNone/>
              <a:defRPr sz="1600">
                <a:latin typeface="Montserrat Black"/>
                <a:ea typeface="Montserrat Black"/>
                <a:cs typeface="Montserrat Black"/>
                <a:sym typeface="Montserrat Black"/>
              </a:defRPr>
            </a:lvl2pPr>
            <a:lvl3pPr lvl="2" algn="ctr" rtl="0">
              <a:spcBef>
                <a:spcPts val="0"/>
              </a:spcBef>
              <a:spcAft>
                <a:spcPts val="0"/>
              </a:spcAft>
              <a:buSzPts val="1600"/>
              <a:buFont typeface="Montserrat Black"/>
              <a:buNone/>
              <a:defRPr sz="1600">
                <a:latin typeface="Montserrat Black"/>
                <a:ea typeface="Montserrat Black"/>
                <a:cs typeface="Montserrat Black"/>
                <a:sym typeface="Montserrat Black"/>
              </a:defRPr>
            </a:lvl3pPr>
            <a:lvl4pPr lvl="3" algn="ctr" rtl="0">
              <a:spcBef>
                <a:spcPts val="0"/>
              </a:spcBef>
              <a:spcAft>
                <a:spcPts val="0"/>
              </a:spcAft>
              <a:buSzPts val="1600"/>
              <a:buFont typeface="Montserrat Black"/>
              <a:buNone/>
              <a:defRPr sz="1600">
                <a:latin typeface="Montserrat Black"/>
                <a:ea typeface="Montserrat Black"/>
                <a:cs typeface="Montserrat Black"/>
                <a:sym typeface="Montserrat Black"/>
              </a:defRPr>
            </a:lvl4pPr>
            <a:lvl5pPr lvl="4" algn="ctr" rtl="0">
              <a:spcBef>
                <a:spcPts val="0"/>
              </a:spcBef>
              <a:spcAft>
                <a:spcPts val="0"/>
              </a:spcAft>
              <a:buSzPts val="1600"/>
              <a:buFont typeface="Montserrat Black"/>
              <a:buNone/>
              <a:defRPr sz="1600">
                <a:latin typeface="Montserrat Black"/>
                <a:ea typeface="Montserrat Black"/>
                <a:cs typeface="Montserrat Black"/>
                <a:sym typeface="Montserrat Black"/>
              </a:defRPr>
            </a:lvl5pPr>
            <a:lvl6pPr lvl="5" algn="ctr" rtl="0">
              <a:spcBef>
                <a:spcPts val="0"/>
              </a:spcBef>
              <a:spcAft>
                <a:spcPts val="0"/>
              </a:spcAft>
              <a:buSzPts val="1600"/>
              <a:buFont typeface="Montserrat Black"/>
              <a:buNone/>
              <a:defRPr sz="1600">
                <a:latin typeface="Montserrat Black"/>
                <a:ea typeface="Montserrat Black"/>
                <a:cs typeface="Montserrat Black"/>
                <a:sym typeface="Montserrat Black"/>
              </a:defRPr>
            </a:lvl6pPr>
            <a:lvl7pPr lvl="6" algn="ctr" rtl="0">
              <a:spcBef>
                <a:spcPts val="0"/>
              </a:spcBef>
              <a:spcAft>
                <a:spcPts val="0"/>
              </a:spcAft>
              <a:buSzPts val="1600"/>
              <a:buFont typeface="Montserrat Black"/>
              <a:buNone/>
              <a:defRPr sz="1600">
                <a:latin typeface="Montserrat Black"/>
                <a:ea typeface="Montserrat Black"/>
                <a:cs typeface="Montserrat Black"/>
                <a:sym typeface="Montserrat Black"/>
              </a:defRPr>
            </a:lvl7pPr>
            <a:lvl8pPr lvl="7" algn="ctr" rtl="0">
              <a:spcBef>
                <a:spcPts val="0"/>
              </a:spcBef>
              <a:spcAft>
                <a:spcPts val="0"/>
              </a:spcAft>
              <a:buSzPts val="1600"/>
              <a:buFont typeface="Montserrat Black"/>
              <a:buNone/>
              <a:defRPr sz="1600">
                <a:latin typeface="Montserrat Black"/>
                <a:ea typeface="Montserrat Black"/>
                <a:cs typeface="Montserrat Black"/>
                <a:sym typeface="Montserrat Black"/>
              </a:defRPr>
            </a:lvl8pPr>
            <a:lvl9pPr lvl="8" algn="ctr" rtl="0">
              <a:spcBef>
                <a:spcPts val="0"/>
              </a:spcBef>
              <a:spcAft>
                <a:spcPts val="0"/>
              </a:spcAft>
              <a:buSzPts val="1600"/>
              <a:buFont typeface="Montserrat Black"/>
              <a:buNone/>
              <a:defRPr sz="1600">
                <a:latin typeface="Montserrat Black"/>
                <a:ea typeface="Montserrat Black"/>
                <a:cs typeface="Montserrat Black"/>
                <a:sym typeface="Montserrat Black"/>
              </a:defRPr>
            </a:lvl9pPr>
          </a:lstStyle>
          <a:p>
            <a:endParaRPr/>
          </a:p>
        </p:txBody>
      </p:sp>
      <p:sp>
        <p:nvSpPr>
          <p:cNvPr id="1342" name="Google Shape;1342;p14"/>
          <p:cNvSpPr txBox="1">
            <a:spLocks noGrp="1"/>
          </p:cNvSpPr>
          <p:nvPr>
            <p:ph type="subTitle" idx="2"/>
          </p:nvPr>
        </p:nvSpPr>
        <p:spPr>
          <a:xfrm>
            <a:off x="3480300" y="3218169"/>
            <a:ext cx="2183400" cy="765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343" name="Google Shape;1343;p14"/>
          <p:cNvSpPr txBox="1">
            <a:spLocks noGrp="1"/>
          </p:cNvSpPr>
          <p:nvPr>
            <p:ph type="subTitle" idx="3"/>
          </p:nvPr>
        </p:nvSpPr>
        <p:spPr>
          <a:xfrm>
            <a:off x="6266775" y="2870375"/>
            <a:ext cx="1765500" cy="44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Montserrat Black"/>
              <a:buNone/>
              <a:defRPr sz="1600">
                <a:latin typeface="Montserrat Black"/>
                <a:ea typeface="Montserrat Black"/>
                <a:cs typeface="Montserrat Black"/>
                <a:sym typeface="Montserrat Black"/>
              </a:defRPr>
            </a:lvl1pPr>
            <a:lvl2pPr lvl="1" algn="ctr" rtl="0">
              <a:spcBef>
                <a:spcPts val="0"/>
              </a:spcBef>
              <a:spcAft>
                <a:spcPts val="0"/>
              </a:spcAft>
              <a:buSzPts val="1600"/>
              <a:buFont typeface="Montserrat Black"/>
              <a:buNone/>
              <a:defRPr sz="1600">
                <a:latin typeface="Montserrat Black"/>
                <a:ea typeface="Montserrat Black"/>
                <a:cs typeface="Montserrat Black"/>
                <a:sym typeface="Montserrat Black"/>
              </a:defRPr>
            </a:lvl2pPr>
            <a:lvl3pPr lvl="2" algn="ctr" rtl="0">
              <a:spcBef>
                <a:spcPts val="0"/>
              </a:spcBef>
              <a:spcAft>
                <a:spcPts val="0"/>
              </a:spcAft>
              <a:buSzPts val="1600"/>
              <a:buFont typeface="Montserrat Black"/>
              <a:buNone/>
              <a:defRPr sz="1600">
                <a:latin typeface="Montserrat Black"/>
                <a:ea typeface="Montserrat Black"/>
                <a:cs typeface="Montserrat Black"/>
                <a:sym typeface="Montserrat Black"/>
              </a:defRPr>
            </a:lvl3pPr>
            <a:lvl4pPr lvl="3" algn="ctr" rtl="0">
              <a:spcBef>
                <a:spcPts val="0"/>
              </a:spcBef>
              <a:spcAft>
                <a:spcPts val="0"/>
              </a:spcAft>
              <a:buSzPts val="1600"/>
              <a:buFont typeface="Montserrat Black"/>
              <a:buNone/>
              <a:defRPr sz="1600">
                <a:latin typeface="Montserrat Black"/>
                <a:ea typeface="Montserrat Black"/>
                <a:cs typeface="Montserrat Black"/>
                <a:sym typeface="Montserrat Black"/>
              </a:defRPr>
            </a:lvl4pPr>
            <a:lvl5pPr lvl="4" algn="ctr" rtl="0">
              <a:spcBef>
                <a:spcPts val="0"/>
              </a:spcBef>
              <a:spcAft>
                <a:spcPts val="0"/>
              </a:spcAft>
              <a:buSzPts val="1600"/>
              <a:buFont typeface="Montserrat Black"/>
              <a:buNone/>
              <a:defRPr sz="1600">
                <a:latin typeface="Montserrat Black"/>
                <a:ea typeface="Montserrat Black"/>
                <a:cs typeface="Montserrat Black"/>
                <a:sym typeface="Montserrat Black"/>
              </a:defRPr>
            </a:lvl5pPr>
            <a:lvl6pPr lvl="5" algn="ctr" rtl="0">
              <a:spcBef>
                <a:spcPts val="0"/>
              </a:spcBef>
              <a:spcAft>
                <a:spcPts val="0"/>
              </a:spcAft>
              <a:buSzPts val="1600"/>
              <a:buFont typeface="Montserrat Black"/>
              <a:buNone/>
              <a:defRPr sz="1600">
                <a:latin typeface="Montserrat Black"/>
                <a:ea typeface="Montserrat Black"/>
                <a:cs typeface="Montserrat Black"/>
                <a:sym typeface="Montserrat Black"/>
              </a:defRPr>
            </a:lvl6pPr>
            <a:lvl7pPr lvl="6" algn="ctr" rtl="0">
              <a:spcBef>
                <a:spcPts val="0"/>
              </a:spcBef>
              <a:spcAft>
                <a:spcPts val="0"/>
              </a:spcAft>
              <a:buSzPts val="1600"/>
              <a:buFont typeface="Montserrat Black"/>
              <a:buNone/>
              <a:defRPr sz="1600">
                <a:latin typeface="Montserrat Black"/>
                <a:ea typeface="Montserrat Black"/>
                <a:cs typeface="Montserrat Black"/>
                <a:sym typeface="Montserrat Black"/>
              </a:defRPr>
            </a:lvl7pPr>
            <a:lvl8pPr lvl="7" algn="ctr" rtl="0">
              <a:spcBef>
                <a:spcPts val="0"/>
              </a:spcBef>
              <a:spcAft>
                <a:spcPts val="0"/>
              </a:spcAft>
              <a:buSzPts val="1600"/>
              <a:buFont typeface="Montserrat Black"/>
              <a:buNone/>
              <a:defRPr sz="1600">
                <a:latin typeface="Montserrat Black"/>
                <a:ea typeface="Montserrat Black"/>
                <a:cs typeface="Montserrat Black"/>
                <a:sym typeface="Montserrat Black"/>
              </a:defRPr>
            </a:lvl8pPr>
            <a:lvl9pPr lvl="8" algn="ctr" rtl="0">
              <a:spcBef>
                <a:spcPts val="0"/>
              </a:spcBef>
              <a:spcAft>
                <a:spcPts val="0"/>
              </a:spcAft>
              <a:buSzPts val="1600"/>
              <a:buFont typeface="Montserrat Black"/>
              <a:buNone/>
              <a:defRPr sz="1600">
                <a:latin typeface="Montserrat Black"/>
                <a:ea typeface="Montserrat Black"/>
                <a:cs typeface="Montserrat Black"/>
                <a:sym typeface="Montserrat Black"/>
              </a:defRPr>
            </a:lvl9pPr>
          </a:lstStyle>
          <a:p>
            <a:endParaRPr/>
          </a:p>
        </p:txBody>
      </p:sp>
      <p:sp>
        <p:nvSpPr>
          <p:cNvPr id="1344" name="Google Shape;1344;p14"/>
          <p:cNvSpPr txBox="1">
            <a:spLocks noGrp="1"/>
          </p:cNvSpPr>
          <p:nvPr>
            <p:ph type="subTitle" idx="4"/>
          </p:nvPr>
        </p:nvSpPr>
        <p:spPr>
          <a:xfrm>
            <a:off x="6057825" y="3218169"/>
            <a:ext cx="2183400" cy="765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345" name="Google Shape;1345;p14"/>
          <p:cNvSpPr txBox="1">
            <a:spLocks noGrp="1"/>
          </p:cNvSpPr>
          <p:nvPr>
            <p:ph type="subTitle" idx="5"/>
          </p:nvPr>
        </p:nvSpPr>
        <p:spPr>
          <a:xfrm>
            <a:off x="1111725" y="2870375"/>
            <a:ext cx="1765500" cy="44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Montserrat Black"/>
              <a:buNone/>
              <a:defRPr sz="1600">
                <a:latin typeface="Montserrat Black"/>
                <a:ea typeface="Montserrat Black"/>
                <a:cs typeface="Montserrat Black"/>
                <a:sym typeface="Montserrat Black"/>
              </a:defRPr>
            </a:lvl1pPr>
            <a:lvl2pPr lvl="1" algn="ctr" rtl="0">
              <a:spcBef>
                <a:spcPts val="0"/>
              </a:spcBef>
              <a:spcAft>
                <a:spcPts val="0"/>
              </a:spcAft>
              <a:buSzPts val="1600"/>
              <a:buFont typeface="Montserrat Black"/>
              <a:buNone/>
              <a:defRPr sz="1600">
                <a:latin typeface="Montserrat Black"/>
                <a:ea typeface="Montserrat Black"/>
                <a:cs typeface="Montserrat Black"/>
                <a:sym typeface="Montserrat Black"/>
              </a:defRPr>
            </a:lvl2pPr>
            <a:lvl3pPr lvl="2" algn="ctr" rtl="0">
              <a:spcBef>
                <a:spcPts val="0"/>
              </a:spcBef>
              <a:spcAft>
                <a:spcPts val="0"/>
              </a:spcAft>
              <a:buSzPts val="1600"/>
              <a:buFont typeface="Montserrat Black"/>
              <a:buNone/>
              <a:defRPr sz="1600">
                <a:latin typeface="Montserrat Black"/>
                <a:ea typeface="Montserrat Black"/>
                <a:cs typeface="Montserrat Black"/>
                <a:sym typeface="Montserrat Black"/>
              </a:defRPr>
            </a:lvl3pPr>
            <a:lvl4pPr lvl="3" algn="ctr" rtl="0">
              <a:spcBef>
                <a:spcPts val="0"/>
              </a:spcBef>
              <a:spcAft>
                <a:spcPts val="0"/>
              </a:spcAft>
              <a:buSzPts val="1600"/>
              <a:buFont typeface="Montserrat Black"/>
              <a:buNone/>
              <a:defRPr sz="1600">
                <a:latin typeface="Montserrat Black"/>
                <a:ea typeface="Montserrat Black"/>
                <a:cs typeface="Montserrat Black"/>
                <a:sym typeface="Montserrat Black"/>
              </a:defRPr>
            </a:lvl4pPr>
            <a:lvl5pPr lvl="4" algn="ctr" rtl="0">
              <a:spcBef>
                <a:spcPts val="0"/>
              </a:spcBef>
              <a:spcAft>
                <a:spcPts val="0"/>
              </a:spcAft>
              <a:buSzPts val="1600"/>
              <a:buFont typeface="Montserrat Black"/>
              <a:buNone/>
              <a:defRPr sz="1600">
                <a:latin typeface="Montserrat Black"/>
                <a:ea typeface="Montserrat Black"/>
                <a:cs typeface="Montserrat Black"/>
                <a:sym typeface="Montserrat Black"/>
              </a:defRPr>
            </a:lvl5pPr>
            <a:lvl6pPr lvl="5" algn="ctr" rtl="0">
              <a:spcBef>
                <a:spcPts val="0"/>
              </a:spcBef>
              <a:spcAft>
                <a:spcPts val="0"/>
              </a:spcAft>
              <a:buSzPts val="1600"/>
              <a:buFont typeface="Montserrat Black"/>
              <a:buNone/>
              <a:defRPr sz="1600">
                <a:latin typeface="Montserrat Black"/>
                <a:ea typeface="Montserrat Black"/>
                <a:cs typeface="Montserrat Black"/>
                <a:sym typeface="Montserrat Black"/>
              </a:defRPr>
            </a:lvl6pPr>
            <a:lvl7pPr lvl="6" algn="ctr" rtl="0">
              <a:spcBef>
                <a:spcPts val="0"/>
              </a:spcBef>
              <a:spcAft>
                <a:spcPts val="0"/>
              </a:spcAft>
              <a:buSzPts val="1600"/>
              <a:buFont typeface="Montserrat Black"/>
              <a:buNone/>
              <a:defRPr sz="1600">
                <a:latin typeface="Montserrat Black"/>
                <a:ea typeface="Montserrat Black"/>
                <a:cs typeface="Montserrat Black"/>
                <a:sym typeface="Montserrat Black"/>
              </a:defRPr>
            </a:lvl7pPr>
            <a:lvl8pPr lvl="7" algn="ctr" rtl="0">
              <a:spcBef>
                <a:spcPts val="0"/>
              </a:spcBef>
              <a:spcAft>
                <a:spcPts val="0"/>
              </a:spcAft>
              <a:buSzPts val="1600"/>
              <a:buFont typeface="Montserrat Black"/>
              <a:buNone/>
              <a:defRPr sz="1600">
                <a:latin typeface="Montserrat Black"/>
                <a:ea typeface="Montserrat Black"/>
                <a:cs typeface="Montserrat Black"/>
                <a:sym typeface="Montserrat Black"/>
              </a:defRPr>
            </a:lvl8pPr>
            <a:lvl9pPr lvl="8" algn="ctr" rtl="0">
              <a:spcBef>
                <a:spcPts val="0"/>
              </a:spcBef>
              <a:spcAft>
                <a:spcPts val="0"/>
              </a:spcAft>
              <a:buSzPts val="1600"/>
              <a:buFont typeface="Montserrat Black"/>
              <a:buNone/>
              <a:defRPr sz="1600">
                <a:latin typeface="Montserrat Black"/>
                <a:ea typeface="Montserrat Black"/>
                <a:cs typeface="Montserrat Black"/>
                <a:sym typeface="Montserrat Black"/>
              </a:defRPr>
            </a:lvl9pPr>
          </a:lstStyle>
          <a:p>
            <a:endParaRPr/>
          </a:p>
        </p:txBody>
      </p:sp>
      <p:sp>
        <p:nvSpPr>
          <p:cNvPr id="1346" name="Google Shape;1346;p14"/>
          <p:cNvSpPr txBox="1">
            <a:spLocks noGrp="1"/>
          </p:cNvSpPr>
          <p:nvPr>
            <p:ph type="subTitle" idx="6"/>
          </p:nvPr>
        </p:nvSpPr>
        <p:spPr>
          <a:xfrm>
            <a:off x="902775" y="3218169"/>
            <a:ext cx="2183400" cy="765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347" name="Google Shape;1347;p14"/>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grpSp>
        <p:nvGrpSpPr>
          <p:cNvPr id="1348" name="Google Shape;1348;p14"/>
          <p:cNvGrpSpPr/>
          <p:nvPr/>
        </p:nvGrpSpPr>
        <p:grpSpPr>
          <a:xfrm>
            <a:off x="-2" y="9"/>
            <a:ext cx="3985907" cy="3918269"/>
            <a:chOff x="2524675" y="238075"/>
            <a:chExt cx="1178600" cy="1158600"/>
          </a:xfrm>
        </p:grpSpPr>
        <p:sp>
          <p:nvSpPr>
            <p:cNvPr id="1349" name="Google Shape;1349;p14"/>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4"/>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4"/>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4"/>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4"/>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4"/>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4"/>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4"/>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4"/>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4"/>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4"/>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4"/>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4"/>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4"/>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4"/>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4"/>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4"/>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4"/>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4"/>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4"/>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4"/>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4"/>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4"/>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4"/>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4"/>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4"/>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4"/>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4"/>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4"/>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4"/>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4"/>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4"/>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4"/>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4"/>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4"/>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4"/>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4"/>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4"/>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4"/>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4"/>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4"/>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4"/>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4"/>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4"/>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4"/>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4"/>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4"/>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4"/>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4"/>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4"/>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4"/>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4"/>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4"/>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4"/>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14"/>
          <p:cNvGrpSpPr/>
          <p:nvPr/>
        </p:nvGrpSpPr>
        <p:grpSpPr>
          <a:xfrm rot="10800000">
            <a:off x="5303899" y="8"/>
            <a:ext cx="3840097" cy="2558635"/>
            <a:chOff x="235225" y="2771600"/>
            <a:chExt cx="3133750" cy="2088000"/>
          </a:xfrm>
        </p:grpSpPr>
        <p:sp>
          <p:nvSpPr>
            <p:cNvPr id="1404" name="Google Shape;1404;p14"/>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4"/>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4"/>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4"/>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4"/>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14"/>
          <p:cNvGrpSpPr/>
          <p:nvPr/>
        </p:nvGrpSpPr>
        <p:grpSpPr>
          <a:xfrm rot="-5400000" flipH="1">
            <a:off x="-784725" y="2727175"/>
            <a:ext cx="3189300" cy="1619850"/>
            <a:chOff x="4185675" y="845125"/>
            <a:chExt cx="3189300" cy="1619850"/>
          </a:xfrm>
        </p:grpSpPr>
        <p:sp>
          <p:nvSpPr>
            <p:cNvPr id="1410" name="Google Shape;1410;p14"/>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4"/>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4"/>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14"/>
          <p:cNvGrpSpPr/>
          <p:nvPr/>
        </p:nvGrpSpPr>
        <p:grpSpPr>
          <a:xfrm>
            <a:off x="5866101" y="3895490"/>
            <a:ext cx="3277907" cy="1263055"/>
            <a:chOff x="1766764" y="-4125385"/>
            <a:chExt cx="3277907" cy="1263055"/>
          </a:xfrm>
        </p:grpSpPr>
        <p:sp>
          <p:nvSpPr>
            <p:cNvPr id="1414" name="Google Shape;1414;p14"/>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4"/>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4"/>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4"/>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4"/>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4"/>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4"/>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4"/>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4"/>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4"/>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4"/>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4"/>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4"/>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4"/>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4"/>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4"/>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4"/>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4"/>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4"/>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4"/>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4"/>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4"/>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4"/>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4"/>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4"/>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4"/>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list">
  <p:cSld name="CUSTOM_3">
    <p:spTree>
      <p:nvGrpSpPr>
        <p:cNvPr id="1" name="Shape 1440"/>
        <p:cNvGrpSpPr/>
        <p:nvPr/>
      </p:nvGrpSpPr>
      <p:grpSpPr>
        <a:xfrm>
          <a:off x="0" y="0"/>
          <a:ext cx="0" cy="0"/>
          <a:chOff x="0" y="0"/>
          <a:chExt cx="0" cy="0"/>
        </a:xfrm>
      </p:grpSpPr>
      <p:sp>
        <p:nvSpPr>
          <p:cNvPr id="1441" name="Google Shape;1441;p15"/>
          <p:cNvSpPr txBox="1">
            <a:spLocks noGrp="1"/>
          </p:cNvSpPr>
          <p:nvPr>
            <p:ph type="body" idx="1"/>
          </p:nvPr>
        </p:nvSpPr>
        <p:spPr>
          <a:xfrm>
            <a:off x="2024550" y="1330650"/>
            <a:ext cx="5094900" cy="27870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sz="1500"/>
            </a:lvl1pPr>
            <a:lvl2pPr marL="914400" lvl="1" indent="-323850">
              <a:spcBef>
                <a:spcPts val="1000"/>
              </a:spcBef>
              <a:spcAft>
                <a:spcPts val="0"/>
              </a:spcAft>
              <a:buSzPts val="1500"/>
              <a:buChar char="○"/>
              <a:defRPr sz="1500"/>
            </a:lvl2pPr>
            <a:lvl3pPr marL="1371600" lvl="2" indent="-323850">
              <a:spcBef>
                <a:spcPts val="0"/>
              </a:spcBef>
              <a:spcAft>
                <a:spcPts val="0"/>
              </a:spcAft>
              <a:buSzPts val="1500"/>
              <a:buChar char="■"/>
              <a:defRPr sz="1500"/>
            </a:lvl3pPr>
            <a:lvl4pPr marL="1828800" lvl="3" indent="-323850">
              <a:spcBef>
                <a:spcPts val="0"/>
              </a:spcBef>
              <a:spcAft>
                <a:spcPts val="0"/>
              </a:spcAft>
              <a:buSzPts val="1500"/>
              <a:buChar char="●"/>
              <a:defRPr sz="1500"/>
            </a:lvl4pPr>
            <a:lvl5pPr marL="2286000" lvl="4" indent="-323850">
              <a:spcBef>
                <a:spcPts val="0"/>
              </a:spcBef>
              <a:spcAft>
                <a:spcPts val="0"/>
              </a:spcAft>
              <a:buSzPts val="1500"/>
              <a:buChar char="○"/>
              <a:defRPr sz="1500"/>
            </a:lvl5pPr>
            <a:lvl6pPr marL="2743200" lvl="5" indent="-323850">
              <a:spcBef>
                <a:spcPts val="0"/>
              </a:spcBef>
              <a:spcAft>
                <a:spcPts val="0"/>
              </a:spcAft>
              <a:buSzPts val="1500"/>
              <a:buChar char="■"/>
              <a:defRPr sz="1500"/>
            </a:lvl6pPr>
            <a:lvl7pPr marL="3200400" lvl="6" indent="-323850">
              <a:spcBef>
                <a:spcPts val="0"/>
              </a:spcBef>
              <a:spcAft>
                <a:spcPts val="0"/>
              </a:spcAft>
              <a:buSzPts val="1500"/>
              <a:buChar char="●"/>
              <a:defRPr sz="1500"/>
            </a:lvl7pPr>
            <a:lvl8pPr marL="3657600" lvl="7" indent="-323850">
              <a:spcBef>
                <a:spcPts val="0"/>
              </a:spcBef>
              <a:spcAft>
                <a:spcPts val="0"/>
              </a:spcAft>
              <a:buSzPts val="1500"/>
              <a:buChar char="○"/>
              <a:defRPr sz="1500"/>
            </a:lvl8pPr>
            <a:lvl9pPr marL="4114800" lvl="8" indent="-323850">
              <a:spcBef>
                <a:spcPts val="0"/>
              </a:spcBef>
              <a:spcAft>
                <a:spcPts val="0"/>
              </a:spcAft>
              <a:buSzPts val="1500"/>
              <a:buChar char="■"/>
              <a:defRPr sz="1500"/>
            </a:lvl9pPr>
          </a:lstStyle>
          <a:p>
            <a:endParaRPr/>
          </a:p>
        </p:txBody>
      </p:sp>
      <p:sp>
        <p:nvSpPr>
          <p:cNvPr id="1442" name="Google Shape;1442;p15"/>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sp>
        <p:nvSpPr>
          <p:cNvPr id="1443" name="Google Shape;1443;p15"/>
          <p:cNvSpPr/>
          <p:nvPr/>
        </p:nvSpPr>
        <p:spPr>
          <a:xfrm>
            <a:off x="7545725" y="40030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5"/>
          <p:cNvSpPr/>
          <p:nvPr/>
        </p:nvSpPr>
        <p:spPr>
          <a:xfrm>
            <a:off x="6524623" y="0"/>
            <a:ext cx="2619371" cy="1017382"/>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5"/>
          <p:cNvSpPr/>
          <p:nvPr/>
        </p:nvSpPr>
        <p:spPr>
          <a:xfrm rot="10800000">
            <a:off x="-26"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 name="Google Shape;1446;p15"/>
          <p:cNvGrpSpPr/>
          <p:nvPr/>
        </p:nvGrpSpPr>
        <p:grpSpPr>
          <a:xfrm>
            <a:off x="7855910" y="4"/>
            <a:ext cx="1280726" cy="3383675"/>
            <a:chOff x="9196698" y="950579"/>
            <a:chExt cx="1280726" cy="3383675"/>
          </a:xfrm>
        </p:grpSpPr>
        <p:sp>
          <p:nvSpPr>
            <p:cNvPr id="1447" name="Google Shape;1447;p15"/>
            <p:cNvSpPr/>
            <p:nvPr/>
          </p:nvSpPr>
          <p:spPr>
            <a:xfrm rot="10800000" flipH="1">
              <a:off x="9419903" y="2786190"/>
              <a:ext cx="35341" cy="35341"/>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5"/>
            <p:cNvSpPr/>
            <p:nvPr/>
          </p:nvSpPr>
          <p:spPr>
            <a:xfrm rot="10800000" flipH="1">
              <a:off x="9599228" y="2157664"/>
              <a:ext cx="26379" cy="26632"/>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5"/>
            <p:cNvSpPr/>
            <p:nvPr/>
          </p:nvSpPr>
          <p:spPr>
            <a:xfrm rot="10800000" flipH="1">
              <a:off x="9546302" y="3614502"/>
              <a:ext cx="44049" cy="47093"/>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5"/>
            <p:cNvSpPr/>
            <p:nvPr/>
          </p:nvSpPr>
          <p:spPr>
            <a:xfrm rot="10800000" flipH="1">
              <a:off x="9828268" y="3796617"/>
              <a:ext cx="38215" cy="35341"/>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5"/>
            <p:cNvSpPr/>
            <p:nvPr/>
          </p:nvSpPr>
          <p:spPr>
            <a:xfrm rot="10800000" flipH="1">
              <a:off x="10207125" y="3808369"/>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5"/>
            <p:cNvSpPr/>
            <p:nvPr/>
          </p:nvSpPr>
          <p:spPr>
            <a:xfrm rot="10800000" flipH="1">
              <a:off x="9549176" y="3999362"/>
              <a:ext cx="82349" cy="79306"/>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5"/>
            <p:cNvSpPr/>
            <p:nvPr/>
          </p:nvSpPr>
          <p:spPr>
            <a:xfrm rot="10800000" flipH="1">
              <a:off x="9196698" y="3144502"/>
              <a:ext cx="29423" cy="29507"/>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5"/>
            <p:cNvSpPr/>
            <p:nvPr/>
          </p:nvSpPr>
          <p:spPr>
            <a:xfrm rot="10800000" flipH="1">
              <a:off x="9707787" y="1811104"/>
              <a:ext cx="35341" cy="35256"/>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5"/>
            <p:cNvSpPr/>
            <p:nvPr/>
          </p:nvSpPr>
          <p:spPr>
            <a:xfrm rot="10800000" flipH="1">
              <a:off x="9613771" y="3653647"/>
              <a:ext cx="106868" cy="90212"/>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5"/>
            <p:cNvSpPr/>
            <p:nvPr/>
          </p:nvSpPr>
          <p:spPr>
            <a:xfrm rot="10800000" flipH="1">
              <a:off x="9387775" y="3309201"/>
              <a:ext cx="79221" cy="70597"/>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5"/>
            <p:cNvSpPr/>
            <p:nvPr/>
          </p:nvSpPr>
          <p:spPr>
            <a:xfrm rot="10800000" flipH="1">
              <a:off x="9540468" y="1825815"/>
              <a:ext cx="79306" cy="70851"/>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5"/>
            <p:cNvSpPr/>
            <p:nvPr/>
          </p:nvSpPr>
          <p:spPr>
            <a:xfrm rot="10800000" flipH="1">
              <a:off x="9725373" y="1297224"/>
              <a:ext cx="26632" cy="29423"/>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5"/>
            <p:cNvSpPr/>
            <p:nvPr/>
          </p:nvSpPr>
          <p:spPr>
            <a:xfrm rot="10800000" flipH="1">
              <a:off x="9834186" y="950579"/>
              <a:ext cx="35341" cy="35341"/>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5"/>
            <p:cNvSpPr/>
            <p:nvPr/>
          </p:nvSpPr>
          <p:spPr>
            <a:xfrm rot="10800000" flipH="1">
              <a:off x="9666613" y="965375"/>
              <a:ext cx="79559" cy="70597"/>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5"/>
            <p:cNvSpPr/>
            <p:nvPr/>
          </p:nvSpPr>
          <p:spPr>
            <a:xfrm rot="10800000" flipH="1">
              <a:off x="10177702" y="1025488"/>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5"/>
            <p:cNvSpPr/>
            <p:nvPr/>
          </p:nvSpPr>
          <p:spPr>
            <a:xfrm rot="10800000" flipH="1">
              <a:off x="9490416" y="2925778"/>
              <a:ext cx="44303" cy="39737"/>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5"/>
            <p:cNvSpPr/>
            <p:nvPr/>
          </p:nvSpPr>
          <p:spPr>
            <a:xfrm rot="10800000" flipH="1">
              <a:off x="9352519" y="3023684"/>
              <a:ext cx="43965" cy="4109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5"/>
            <p:cNvSpPr/>
            <p:nvPr/>
          </p:nvSpPr>
          <p:spPr>
            <a:xfrm rot="10800000" flipH="1">
              <a:off x="10177702" y="4093379"/>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5"/>
            <p:cNvSpPr/>
            <p:nvPr/>
          </p:nvSpPr>
          <p:spPr>
            <a:xfrm rot="10800000" flipH="1">
              <a:off x="10421622" y="4278284"/>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5"/>
            <p:cNvSpPr/>
            <p:nvPr/>
          </p:nvSpPr>
          <p:spPr>
            <a:xfrm rot="10800000" flipH="1">
              <a:off x="10177702" y="4003758"/>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15"/>
          <p:cNvGrpSpPr/>
          <p:nvPr/>
        </p:nvGrpSpPr>
        <p:grpSpPr>
          <a:xfrm rot="-5400000">
            <a:off x="6321128" y="2391309"/>
            <a:ext cx="1715384" cy="3918269"/>
            <a:chOff x="10706378" y="539509"/>
            <a:chExt cx="1715384" cy="3918269"/>
          </a:xfrm>
        </p:grpSpPr>
        <p:sp>
          <p:nvSpPr>
            <p:cNvPr id="1468" name="Google Shape;1468;p15"/>
            <p:cNvSpPr/>
            <p:nvPr/>
          </p:nvSpPr>
          <p:spPr>
            <a:xfrm rot="10800000" flipH="1">
              <a:off x="10962050" y="4005280"/>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5"/>
            <p:cNvSpPr/>
            <p:nvPr/>
          </p:nvSpPr>
          <p:spPr>
            <a:xfrm rot="10800000" flipH="1">
              <a:off x="12057532" y="2466178"/>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5"/>
            <p:cNvSpPr/>
            <p:nvPr/>
          </p:nvSpPr>
          <p:spPr>
            <a:xfrm rot="10800000" flipH="1">
              <a:off x="12242691" y="3905345"/>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5"/>
            <p:cNvSpPr/>
            <p:nvPr/>
          </p:nvSpPr>
          <p:spPr>
            <a:xfrm rot="10800000" flipH="1">
              <a:off x="12313119" y="3942123"/>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5"/>
            <p:cNvSpPr/>
            <p:nvPr/>
          </p:nvSpPr>
          <p:spPr>
            <a:xfrm rot="10800000" flipH="1">
              <a:off x="11188130" y="539509"/>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5"/>
            <p:cNvSpPr/>
            <p:nvPr/>
          </p:nvSpPr>
          <p:spPr>
            <a:xfrm rot="10800000" flipH="1">
              <a:off x="12028109" y="2213550"/>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5"/>
            <p:cNvSpPr/>
            <p:nvPr/>
          </p:nvSpPr>
          <p:spPr>
            <a:xfrm rot="10800000" flipH="1">
              <a:off x="11998771" y="1047386"/>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5"/>
            <p:cNvSpPr/>
            <p:nvPr/>
          </p:nvSpPr>
          <p:spPr>
            <a:xfrm rot="10800000" flipH="1">
              <a:off x="10706378" y="897737"/>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5"/>
            <p:cNvSpPr/>
            <p:nvPr/>
          </p:nvSpPr>
          <p:spPr>
            <a:xfrm rot="10800000" flipH="1">
              <a:off x="12377798" y="1239985"/>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5"/>
            <p:cNvSpPr/>
            <p:nvPr/>
          </p:nvSpPr>
          <p:spPr>
            <a:xfrm rot="10800000" flipH="1">
              <a:off x="11390875" y="3870173"/>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5"/>
            <p:cNvSpPr/>
            <p:nvPr/>
          </p:nvSpPr>
          <p:spPr>
            <a:xfrm rot="10800000" flipH="1">
              <a:off x="11928258" y="4263742"/>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5"/>
            <p:cNvSpPr/>
            <p:nvPr/>
          </p:nvSpPr>
          <p:spPr>
            <a:xfrm rot="10800000" flipH="1">
              <a:off x="11658045" y="3846669"/>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5"/>
            <p:cNvSpPr/>
            <p:nvPr/>
          </p:nvSpPr>
          <p:spPr>
            <a:xfrm rot="10800000" flipH="1">
              <a:off x="11393665" y="4251990"/>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5"/>
            <p:cNvSpPr/>
            <p:nvPr/>
          </p:nvSpPr>
          <p:spPr>
            <a:xfrm rot="10800000" flipH="1">
              <a:off x="11655255" y="3757049"/>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5"/>
            <p:cNvSpPr/>
            <p:nvPr/>
          </p:nvSpPr>
          <p:spPr>
            <a:xfrm rot="10800000" flipH="1">
              <a:off x="10809357" y="4417957"/>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5"/>
            <p:cNvSpPr/>
            <p:nvPr/>
          </p:nvSpPr>
          <p:spPr>
            <a:xfrm rot="10800000" flipH="1">
              <a:off x="11919550" y="227535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5"/>
            <p:cNvSpPr/>
            <p:nvPr/>
          </p:nvSpPr>
          <p:spPr>
            <a:xfrm rot="10800000" flipH="1">
              <a:off x="12004605" y="2130778"/>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15"/>
          <p:cNvGrpSpPr/>
          <p:nvPr/>
        </p:nvGrpSpPr>
        <p:grpSpPr>
          <a:xfrm rot="-5400000">
            <a:off x="5632457" y="-1028869"/>
            <a:ext cx="737423" cy="2819744"/>
            <a:chOff x="12445182" y="1003506"/>
            <a:chExt cx="737423" cy="2819744"/>
          </a:xfrm>
        </p:grpSpPr>
        <p:sp>
          <p:nvSpPr>
            <p:cNvPr id="1486" name="Google Shape;1486;p15"/>
            <p:cNvSpPr/>
            <p:nvPr/>
          </p:nvSpPr>
          <p:spPr>
            <a:xfrm rot="10800000" flipH="1">
              <a:off x="12486357" y="2971349"/>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5"/>
            <p:cNvSpPr/>
            <p:nvPr/>
          </p:nvSpPr>
          <p:spPr>
            <a:xfrm rot="10800000" flipH="1">
              <a:off x="12539199" y="3209181"/>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5"/>
            <p:cNvSpPr/>
            <p:nvPr/>
          </p:nvSpPr>
          <p:spPr>
            <a:xfrm rot="10800000" flipH="1">
              <a:off x="12953481" y="2695301"/>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5"/>
            <p:cNvSpPr/>
            <p:nvPr/>
          </p:nvSpPr>
          <p:spPr>
            <a:xfrm rot="10800000" flipH="1">
              <a:off x="13106174" y="2316275"/>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5"/>
            <p:cNvSpPr/>
            <p:nvPr/>
          </p:nvSpPr>
          <p:spPr>
            <a:xfrm rot="10800000" flipH="1">
              <a:off x="12882969" y="2054939"/>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5"/>
            <p:cNvSpPr/>
            <p:nvPr/>
          </p:nvSpPr>
          <p:spPr>
            <a:xfrm rot="10800000" flipH="1">
              <a:off x="13147264" y="1943336"/>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5"/>
            <p:cNvSpPr/>
            <p:nvPr/>
          </p:nvSpPr>
          <p:spPr>
            <a:xfrm rot="10800000" flipH="1">
              <a:off x="13097212" y="3250271"/>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5"/>
            <p:cNvSpPr/>
            <p:nvPr/>
          </p:nvSpPr>
          <p:spPr>
            <a:xfrm rot="10800000" flipH="1">
              <a:off x="12524657" y="3605793"/>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5"/>
            <p:cNvSpPr/>
            <p:nvPr/>
          </p:nvSpPr>
          <p:spPr>
            <a:xfrm rot="10800000" flipH="1">
              <a:off x="12791742" y="358228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5"/>
            <p:cNvSpPr/>
            <p:nvPr/>
          </p:nvSpPr>
          <p:spPr>
            <a:xfrm rot="10800000" flipH="1">
              <a:off x="13035662" y="376719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5"/>
            <p:cNvSpPr/>
            <p:nvPr/>
          </p:nvSpPr>
          <p:spPr>
            <a:xfrm rot="10800000" flipH="1">
              <a:off x="12715396" y="3281215"/>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5"/>
            <p:cNvSpPr/>
            <p:nvPr/>
          </p:nvSpPr>
          <p:spPr>
            <a:xfrm rot="10800000" flipH="1">
              <a:off x="12665597" y="3228373"/>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5"/>
            <p:cNvSpPr/>
            <p:nvPr/>
          </p:nvSpPr>
          <p:spPr>
            <a:xfrm rot="10800000" flipH="1">
              <a:off x="12445182" y="1003506"/>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5"/>
            <p:cNvSpPr/>
            <p:nvPr/>
          </p:nvSpPr>
          <p:spPr>
            <a:xfrm rot="10800000" flipH="1">
              <a:off x="12518738" y="114089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5"/>
            <p:cNvSpPr/>
            <p:nvPr/>
          </p:nvSpPr>
          <p:spPr>
            <a:xfrm rot="10800000" flipH="1">
              <a:off x="12788952" y="3492753"/>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5"/>
            <p:cNvSpPr/>
            <p:nvPr/>
          </p:nvSpPr>
          <p:spPr>
            <a:xfrm rot="10800000" flipH="1">
              <a:off x="13023910" y="2818064"/>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5"/>
            <p:cNvSpPr/>
            <p:nvPr/>
          </p:nvSpPr>
          <p:spPr>
            <a:xfrm rot="10800000" flipH="1">
              <a:off x="13000405" y="2388309"/>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15"/>
          <p:cNvGrpSpPr/>
          <p:nvPr/>
        </p:nvGrpSpPr>
        <p:grpSpPr>
          <a:xfrm>
            <a:off x="-2" y="9"/>
            <a:ext cx="3985907" cy="3918269"/>
            <a:chOff x="2524675" y="238075"/>
            <a:chExt cx="1178600" cy="1158600"/>
          </a:xfrm>
        </p:grpSpPr>
        <p:sp>
          <p:nvSpPr>
            <p:cNvPr id="1504" name="Google Shape;1504;p15"/>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5"/>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5"/>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5"/>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5"/>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5"/>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5"/>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5"/>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5"/>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5"/>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5"/>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5"/>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5"/>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5"/>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5"/>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5"/>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5"/>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5"/>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5"/>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5"/>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5"/>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5"/>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5"/>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5"/>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5"/>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5"/>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5"/>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5"/>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5"/>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5"/>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5"/>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5"/>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5"/>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5"/>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5"/>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5"/>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5"/>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5"/>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5"/>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5"/>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5"/>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5"/>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5"/>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5"/>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5"/>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5"/>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5"/>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5"/>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5"/>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5"/>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5"/>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5"/>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5"/>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5"/>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8" name="Google Shape;1558;p15"/>
          <p:cNvSpPr/>
          <p:nvPr/>
        </p:nvSpPr>
        <p:spPr>
          <a:xfrm flipH="1">
            <a:off x="13729"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9" name="Google Shape;1559;p15"/>
          <p:cNvGrpSpPr/>
          <p:nvPr/>
        </p:nvGrpSpPr>
        <p:grpSpPr>
          <a:xfrm>
            <a:off x="5954700" y="0"/>
            <a:ext cx="3189300" cy="1619850"/>
            <a:chOff x="4185675" y="845125"/>
            <a:chExt cx="3189300" cy="1619850"/>
          </a:xfrm>
        </p:grpSpPr>
        <p:sp>
          <p:nvSpPr>
            <p:cNvPr id="1560" name="Google Shape;1560;p15"/>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5"/>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5"/>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1563"/>
        <p:cNvGrpSpPr/>
        <p:nvPr/>
      </p:nvGrpSpPr>
      <p:grpSpPr>
        <a:xfrm>
          <a:off x="0" y="0"/>
          <a:ext cx="0" cy="0"/>
          <a:chOff x="0" y="0"/>
          <a:chExt cx="0" cy="0"/>
        </a:xfrm>
      </p:grpSpPr>
      <p:grpSp>
        <p:nvGrpSpPr>
          <p:cNvPr id="1564" name="Google Shape;1564;p16"/>
          <p:cNvGrpSpPr/>
          <p:nvPr/>
        </p:nvGrpSpPr>
        <p:grpSpPr>
          <a:xfrm>
            <a:off x="39701" y="-10"/>
            <a:ext cx="3277907" cy="1263055"/>
            <a:chOff x="1766764" y="-4125385"/>
            <a:chExt cx="3277907" cy="1263055"/>
          </a:xfrm>
        </p:grpSpPr>
        <p:sp>
          <p:nvSpPr>
            <p:cNvPr id="1565" name="Google Shape;1565;p16"/>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6"/>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6"/>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6"/>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6"/>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6"/>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6"/>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6"/>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6"/>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6"/>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6"/>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6"/>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6"/>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6"/>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6"/>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6"/>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6"/>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6"/>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6"/>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6"/>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6"/>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6"/>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6"/>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6"/>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6"/>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6"/>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1" name="Google Shape;1591;p16"/>
          <p:cNvSpPr txBox="1">
            <a:spLocks noGrp="1"/>
          </p:cNvSpPr>
          <p:nvPr>
            <p:ph type="subTitle" idx="1"/>
          </p:nvPr>
        </p:nvSpPr>
        <p:spPr>
          <a:xfrm>
            <a:off x="1672838" y="1459822"/>
            <a:ext cx="2437500" cy="44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1592" name="Google Shape;1592;p16"/>
          <p:cNvSpPr txBox="1">
            <a:spLocks noGrp="1"/>
          </p:cNvSpPr>
          <p:nvPr>
            <p:ph type="subTitle" idx="2"/>
          </p:nvPr>
        </p:nvSpPr>
        <p:spPr>
          <a:xfrm>
            <a:off x="1679574" y="1811275"/>
            <a:ext cx="2633100" cy="57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1593" name="Google Shape;1593;p16"/>
          <p:cNvSpPr txBox="1">
            <a:spLocks noGrp="1"/>
          </p:cNvSpPr>
          <p:nvPr>
            <p:ph type="subTitle" idx="3"/>
          </p:nvPr>
        </p:nvSpPr>
        <p:spPr>
          <a:xfrm>
            <a:off x="1672838" y="2777222"/>
            <a:ext cx="2437500" cy="44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1594" name="Google Shape;1594;p16"/>
          <p:cNvSpPr txBox="1">
            <a:spLocks noGrp="1"/>
          </p:cNvSpPr>
          <p:nvPr>
            <p:ph type="subTitle" idx="4"/>
          </p:nvPr>
        </p:nvSpPr>
        <p:spPr>
          <a:xfrm>
            <a:off x="1679500" y="3128675"/>
            <a:ext cx="2633100" cy="57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1595" name="Google Shape;1595;p16"/>
          <p:cNvSpPr txBox="1">
            <a:spLocks noGrp="1"/>
          </p:cNvSpPr>
          <p:nvPr>
            <p:ph type="subTitle" idx="5"/>
          </p:nvPr>
        </p:nvSpPr>
        <p:spPr>
          <a:xfrm>
            <a:off x="5644438" y="1459822"/>
            <a:ext cx="2394600" cy="44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96" name="Google Shape;1596;p16"/>
          <p:cNvSpPr txBox="1">
            <a:spLocks noGrp="1"/>
          </p:cNvSpPr>
          <p:nvPr>
            <p:ph type="subTitle" idx="6"/>
          </p:nvPr>
        </p:nvSpPr>
        <p:spPr>
          <a:xfrm>
            <a:off x="5644438" y="1811272"/>
            <a:ext cx="2633400" cy="6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97" name="Google Shape;1597;p16"/>
          <p:cNvSpPr txBox="1">
            <a:spLocks noGrp="1"/>
          </p:cNvSpPr>
          <p:nvPr>
            <p:ph type="subTitle" idx="7"/>
          </p:nvPr>
        </p:nvSpPr>
        <p:spPr>
          <a:xfrm>
            <a:off x="5644438" y="2777222"/>
            <a:ext cx="2394600" cy="44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98" name="Google Shape;1598;p16"/>
          <p:cNvSpPr txBox="1">
            <a:spLocks noGrp="1"/>
          </p:cNvSpPr>
          <p:nvPr>
            <p:ph type="subTitle" idx="8"/>
          </p:nvPr>
        </p:nvSpPr>
        <p:spPr>
          <a:xfrm>
            <a:off x="5644438" y="3128672"/>
            <a:ext cx="2633400" cy="6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99" name="Google Shape;1599;p16"/>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grpSp>
        <p:nvGrpSpPr>
          <p:cNvPr id="1600" name="Google Shape;1600;p16"/>
          <p:cNvGrpSpPr/>
          <p:nvPr/>
        </p:nvGrpSpPr>
        <p:grpSpPr>
          <a:xfrm rot="10800000" flipH="1">
            <a:off x="12" y="-12"/>
            <a:ext cx="1653219" cy="1712776"/>
            <a:chOff x="-13316" y="2920278"/>
            <a:chExt cx="2145923" cy="2223230"/>
          </a:xfrm>
        </p:grpSpPr>
        <p:grpSp>
          <p:nvGrpSpPr>
            <p:cNvPr id="1601" name="Google Shape;1601;p16"/>
            <p:cNvGrpSpPr/>
            <p:nvPr/>
          </p:nvGrpSpPr>
          <p:grpSpPr>
            <a:xfrm>
              <a:off x="-13316" y="2920278"/>
              <a:ext cx="2145923" cy="2223230"/>
              <a:chOff x="-13316" y="2920278"/>
              <a:chExt cx="2145923" cy="2223230"/>
            </a:xfrm>
          </p:grpSpPr>
          <p:sp>
            <p:nvSpPr>
              <p:cNvPr id="1602" name="Google Shape;1602;p16"/>
              <p:cNvSpPr/>
              <p:nvPr/>
            </p:nvSpPr>
            <p:spPr>
              <a:xfrm rot="5400000">
                <a:off x="-335338" y="3242300"/>
                <a:ext cx="2223230" cy="1579186"/>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6"/>
              <p:cNvSpPr/>
              <p:nvPr/>
            </p:nvSpPr>
            <p:spPr>
              <a:xfrm flipH="1">
                <a:off x="0" y="4239925"/>
                <a:ext cx="2132607" cy="903576"/>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16"/>
            <p:cNvSpPr/>
            <p:nvPr/>
          </p:nvSpPr>
          <p:spPr>
            <a:xfrm flipH="1">
              <a:off x="0" y="4239925"/>
              <a:ext cx="2132607" cy="903576"/>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16"/>
          <p:cNvGrpSpPr/>
          <p:nvPr/>
        </p:nvGrpSpPr>
        <p:grpSpPr>
          <a:xfrm flipH="1">
            <a:off x="5303899" y="2549283"/>
            <a:ext cx="3840097" cy="2558635"/>
            <a:chOff x="235225" y="2771600"/>
            <a:chExt cx="3133750" cy="2088000"/>
          </a:xfrm>
        </p:grpSpPr>
        <p:sp>
          <p:nvSpPr>
            <p:cNvPr id="1606" name="Google Shape;1606;p16"/>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6"/>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6"/>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6"/>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6"/>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16"/>
          <p:cNvGrpSpPr/>
          <p:nvPr/>
        </p:nvGrpSpPr>
        <p:grpSpPr>
          <a:xfrm>
            <a:off x="5866101" y="3880440"/>
            <a:ext cx="3277907" cy="1263055"/>
            <a:chOff x="1766764" y="-4125385"/>
            <a:chExt cx="3277907" cy="1263055"/>
          </a:xfrm>
        </p:grpSpPr>
        <p:sp>
          <p:nvSpPr>
            <p:cNvPr id="1612" name="Google Shape;1612;p16"/>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6"/>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6"/>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6"/>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6"/>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6"/>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6"/>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6"/>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6"/>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6"/>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6"/>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6"/>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6"/>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6"/>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6"/>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6"/>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6"/>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6"/>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6"/>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6"/>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6"/>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6"/>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6"/>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6"/>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6"/>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6"/>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1638"/>
        <p:cNvGrpSpPr/>
        <p:nvPr/>
      </p:nvGrpSpPr>
      <p:grpSpPr>
        <a:xfrm>
          <a:off x="0" y="0"/>
          <a:ext cx="0" cy="0"/>
          <a:chOff x="0" y="0"/>
          <a:chExt cx="0" cy="0"/>
        </a:xfrm>
      </p:grpSpPr>
      <p:grpSp>
        <p:nvGrpSpPr>
          <p:cNvPr id="1639" name="Google Shape;1639;p17"/>
          <p:cNvGrpSpPr/>
          <p:nvPr/>
        </p:nvGrpSpPr>
        <p:grpSpPr>
          <a:xfrm>
            <a:off x="39701" y="-10"/>
            <a:ext cx="3277907" cy="1263055"/>
            <a:chOff x="1766764" y="-4125385"/>
            <a:chExt cx="3277907" cy="1263055"/>
          </a:xfrm>
        </p:grpSpPr>
        <p:sp>
          <p:nvSpPr>
            <p:cNvPr id="1640" name="Google Shape;1640;p17"/>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7"/>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7"/>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7"/>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7"/>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7"/>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7"/>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7"/>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7"/>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7"/>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7"/>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7"/>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7"/>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7"/>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7"/>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7"/>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7"/>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7"/>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7"/>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7"/>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7"/>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7"/>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7"/>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7"/>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7"/>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7"/>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6" name="Google Shape;1666;p17"/>
          <p:cNvSpPr txBox="1">
            <a:spLocks noGrp="1"/>
          </p:cNvSpPr>
          <p:nvPr>
            <p:ph type="subTitle" idx="1"/>
          </p:nvPr>
        </p:nvSpPr>
        <p:spPr>
          <a:xfrm>
            <a:off x="3689242" y="1333319"/>
            <a:ext cx="1765500" cy="44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Montserrat Black"/>
              <a:buNone/>
              <a:defRPr sz="1600">
                <a:latin typeface="Montserrat Black"/>
                <a:ea typeface="Montserrat Black"/>
                <a:cs typeface="Montserrat Black"/>
                <a:sym typeface="Montserrat Black"/>
              </a:defRPr>
            </a:lvl1pPr>
            <a:lvl2pPr lvl="1" algn="ctr" rtl="0">
              <a:spcBef>
                <a:spcPts val="0"/>
              </a:spcBef>
              <a:spcAft>
                <a:spcPts val="0"/>
              </a:spcAft>
              <a:buSzPts val="1600"/>
              <a:buFont typeface="Montserrat Black"/>
              <a:buNone/>
              <a:defRPr sz="1600">
                <a:latin typeface="Montserrat Black"/>
                <a:ea typeface="Montserrat Black"/>
                <a:cs typeface="Montserrat Black"/>
                <a:sym typeface="Montserrat Black"/>
              </a:defRPr>
            </a:lvl2pPr>
            <a:lvl3pPr lvl="2" algn="ctr" rtl="0">
              <a:spcBef>
                <a:spcPts val="0"/>
              </a:spcBef>
              <a:spcAft>
                <a:spcPts val="0"/>
              </a:spcAft>
              <a:buSzPts val="1600"/>
              <a:buFont typeface="Montserrat Black"/>
              <a:buNone/>
              <a:defRPr sz="1600">
                <a:latin typeface="Montserrat Black"/>
                <a:ea typeface="Montserrat Black"/>
                <a:cs typeface="Montserrat Black"/>
                <a:sym typeface="Montserrat Black"/>
              </a:defRPr>
            </a:lvl3pPr>
            <a:lvl4pPr lvl="3" algn="ctr" rtl="0">
              <a:spcBef>
                <a:spcPts val="0"/>
              </a:spcBef>
              <a:spcAft>
                <a:spcPts val="0"/>
              </a:spcAft>
              <a:buSzPts val="1600"/>
              <a:buFont typeface="Montserrat Black"/>
              <a:buNone/>
              <a:defRPr sz="1600">
                <a:latin typeface="Montserrat Black"/>
                <a:ea typeface="Montserrat Black"/>
                <a:cs typeface="Montserrat Black"/>
                <a:sym typeface="Montserrat Black"/>
              </a:defRPr>
            </a:lvl4pPr>
            <a:lvl5pPr lvl="4" algn="ctr" rtl="0">
              <a:spcBef>
                <a:spcPts val="0"/>
              </a:spcBef>
              <a:spcAft>
                <a:spcPts val="0"/>
              </a:spcAft>
              <a:buSzPts val="1600"/>
              <a:buFont typeface="Montserrat Black"/>
              <a:buNone/>
              <a:defRPr sz="1600">
                <a:latin typeface="Montserrat Black"/>
                <a:ea typeface="Montserrat Black"/>
                <a:cs typeface="Montserrat Black"/>
                <a:sym typeface="Montserrat Black"/>
              </a:defRPr>
            </a:lvl5pPr>
            <a:lvl6pPr lvl="5" algn="ctr" rtl="0">
              <a:spcBef>
                <a:spcPts val="0"/>
              </a:spcBef>
              <a:spcAft>
                <a:spcPts val="0"/>
              </a:spcAft>
              <a:buSzPts val="1600"/>
              <a:buFont typeface="Montserrat Black"/>
              <a:buNone/>
              <a:defRPr sz="1600">
                <a:latin typeface="Montserrat Black"/>
                <a:ea typeface="Montserrat Black"/>
                <a:cs typeface="Montserrat Black"/>
                <a:sym typeface="Montserrat Black"/>
              </a:defRPr>
            </a:lvl6pPr>
            <a:lvl7pPr lvl="6" algn="ctr" rtl="0">
              <a:spcBef>
                <a:spcPts val="0"/>
              </a:spcBef>
              <a:spcAft>
                <a:spcPts val="0"/>
              </a:spcAft>
              <a:buSzPts val="1600"/>
              <a:buFont typeface="Montserrat Black"/>
              <a:buNone/>
              <a:defRPr sz="1600">
                <a:latin typeface="Montserrat Black"/>
                <a:ea typeface="Montserrat Black"/>
                <a:cs typeface="Montserrat Black"/>
                <a:sym typeface="Montserrat Black"/>
              </a:defRPr>
            </a:lvl7pPr>
            <a:lvl8pPr lvl="7" algn="ctr" rtl="0">
              <a:spcBef>
                <a:spcPts val="0"/>
              </a:spcBef>
              <a:spcAft>
                <a:spcPts val="0"/>
              </a:spcAft>
              <a:buSzPts val="1600"/>
              <a:buFont typeface="Montserrat Black"/>
              <a:buNone/>
              <a:defRPr sz="1600">
                <a:latin typeface="Montserrat Black"/>
                <a:ea typeface="Montserrat Black"/>
                <a:cs typeface="Montserrat Black"/>
                <a:sym typeface="Montserrat Black"/>
              </a:defRPr>
            </a:lvl8pPr>
            <a:lvl9pPr lvl="8" algn="ctr" rtl="0">
              <a:spcBef>
                <a:spcPts val="0"/>
              </a:spcBef>
              <a:spcAft>
                <a:spcPts val="0"/>
              </a:spcAft>
              <a:buSzPts val="1600"/>
              <a:buFont typeface="Montserrat Black"/>
              <a:buNone/>
              <a:defRPr sz="1600">
                <a:latin typeface="Montserrat Black"/>
                <a:ea typeface="Montserrat Black"/>
                <a:cs typeface="Montserrat Black"/>
                <a:sym typeface="Montserrat Black"/>
              </a:defRPr>
            </a:lvl9pPr>
          </a:lstStyle>
          <a:p>
            <a:endParaRPr/>
          </a:p>
        </p:txBody>
      </p:sp>
      <p:sp>
        <p:nvSpPr>
          <p:cNvPr id="1667" name="Google Shape;1667;p17"/>
          <p:cNvSpPr txBox="1">
            <a:spLocks noGrp="1"/>
          </p:cNvSpPr>
          <p:nvPr>
            <p:ph type="subTitle" idx="2"/>
          </p:nvPr>
        </p:nvSpPr>
        <p:spPr>
          <a:xfrm>
            <a:off x="3331942" y="1684475"/>
            <a:ext cx="2480100" cy="55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68" name="Google Shape;1668;p17"/>
          <p:cNvSpPr txBox="1">
            <a:spLocks noGrp="1"/>
          </p:cNvSpPr>
          <p:nvPr>
            <p:ph type="subTitle" idx="3"/>
          </p:nvPr>
        </p:nvSpPr>
        <p:spPr>
          <a:xfrm>
            <a:off x="6307983" y="1333319"/>
            <a:ext cx="1765500" cy="44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Montserrat Black"/>
              <a:buNone/>
              <a:defRPr sz="1600">
                <a:latin typeface="Montserrat Black"/>
                <a:ea typeface="Montserrat Black"/>
                <a:cs typeface="Montserrat Black"/>
                <a:sym typeface="Montserrat Black"/>
              </a:defRPr>
            </a:lvl1pPr>
            <a:lvl2pPr lvl="1" algn="ctr" rtl="0">
              <a:spcBef>
                <a:spcPts val="0"/>
              </a:spcBef>
              <a:spcAft>
                <a:spcPts val="0"/>
              </a:spcAft>
              <a:buSzPts val="1600"/>
              <a:buFont typeface="Montserrat Black"/>
              <a:buNone/>
              <a:defRPr sz="1600">
                <a:latin typeface="Montserrat Black"/>
                <a:ea typeface="Montserrat Black"/>
                <a:cs typeface="Montserrat Black"/>
                <a:sym typeface="Montserrat Black"/>
              </a:defRPr>
            </a:lvl2pPr>
            <a:lvl3pPr lvl="2" algn="ctr" rtl="0">
              <a:spcBef>
                <a:spcPts val="0"/>
              </a:spcBef>
              <a:spcAft>
                <a:spcPts val="0"/>
              </a:spcAft>
              <a:buSzPts val="1600"/>
              <a:buFont typeface="Montserrat Black"/>
              <a:buNone/>
              <a:defRPr sz="1600">
                <a:latin typeface="Montserrat Black"/>
                <a:ea typeface="Montserrat Black"/>
                <a:cs typeface="Montserrat Black"/>
                <a:sym typeface="Montserrat Black"/>
              </a:defRPr>
            </a:lvl3pPr>
            <a:lvl4pPr lvl="3" algn="ctr" rtl="0">
              <a:spcBef>
                <a:spcPts val="0"/>
              </a:spcBef>
              <a:spcAft>
                <a:spcPts val="0"/>
              </a:spcAft>
              <a:buSzPts val="1600"/>
              <a:buFont typeface="Montserrat Black"/>
              <a:buNone/>
              <a:defRPr sz="1600">
                <a:latin typeface="Montserrat Black"/>
                <a:ea typeface="Montserrat Black"/>
                <a:cs typeface="Montserrat Black"/>
                <a:sym typeface="Montserrat Black"/>
              </a:defRPr>
            </a:lvl4pPr>
            <a:lvl5pPr lvl="4" algn="ctr" rtl="0">
              <a:spcBef>
                <a:spcPts val="0"/>
              </a:spcBef>
              <a:spcAft>
                <a:spcPts val="0"/>
              </a:spcAft>
              <a:buSzPts val="1600"/>
              <a:buFont typeface="Montserrat Black"/>
              <a:buNone/>
              <a:defRPr sz="1600">
                <a:latin typeface="Montserrat Black"/>
                <a:ea typeface="Montserrat Black"/>
                <a:cs typeface="Montserrat Black"/>
                <a:sym typeface="Montserrat Black"/>
              </a:defRPr>
            </a:lvl5pPr>
            <a:lvl6pPr lvl="5" algn="ctr" rtl="0">
              <a:spcBef>
                <a:spcPts val="0"/>
              </a:spcBef>
              <a:spcAft>
                <a:spcPts val="0"/>
              </a:spcAft>
              <a:buSzPts val="1600"/>
              <a:buFont typeface="Montserrat Black"/>
              <a:buNone/>
              <a:defRPr sz="1600">
                <a:latin typeface="Montserrat Black"/>
                <a:ea typeface="Montserrat Black"/>
                <a:cs typeface="Montserrat Black"/>
                <a:sym typeface="Montserrat Black"/>
              </a:defRPr>
            </a:lvl6pPr>
            <a:lvl7pPr lvl="6" algn="ctr" rtl="0">
              <a:spcBef>
                <a:spcPts val="0"/>
              </a:spcBef>
              <a:spcAft>
                <a:spcPts val="0"/>
              </a:spcAft>
              <a:buSzPts val="1600"/>
              <a:buFont typeface="Montserrat Black"/>
              <a:buNone/>
              <a:defRPr sz="1600">
                <a:latin typeface="Montserrat Black"/>
                <a:ea typeface="Montserrat Black"/>
                <a:cs typeface="Montserrat Black"/>
                <a:sym typeface="Montserrat Black"/>
              </a:defRPr>
            </a:lvl7pPr>
            <a:lvl8pPr lvl="7" algn="ctr" rtl="0">
              <a:spcBef>
                <a:spcPts val="0"/>
              </a:spcBef>
              <a:spcAft>
                <a:spcPts val="0"/>
              </a:spcAft>
              <a:buSzPts val="1600"/>
              <a:buFont typeface="Montserrat Black"/>
              <a:buNone/>
              <a:defRPr sz="1600">
                <a:latin typeface="Montserrat Black"/>
                <a:ea typeface="Montserrat Black"/>
                <a:cs typeface="Montserrat Black"/>
                <a:sym typeface="Montserrat Black"/>
              </a:defRPr>
            </a:lvl8pPr>
            <a:lvl9pPr lvl="8" algn="ctr" rtl="0">
              <a:spcBef>
                <a:spcPts val="0"/>
              </a:spcBef>
              <a:spcAft>
                <a:spcPts val="0"/>
              </a:spcAft>
              <a:buSzPts val="1600"/>
              <a:buFont typeface="Montserrat Black"/>
              <a:buNone/>
              <a:defRPr sz="1600">
                <a:latin typeface="Montserrat Black"/>
                <a:ea typeface="Montserrat Black"/>
                <a:cs typeface="Montserrat Black"/>
                <a:sym typeface="Montserrat Black"/>
              </a:defRPr>
            </a:lvl9pPr>
          </a:lstStyle>
          <a:p>
            <a:endParaRPr/>
          </a:p>
        </p:txBody>
      </p:sp>
      <p:sp>
        <p:nvSpPr>
          <p:cNvPr id="1669" name="Google Shape;1669;p17"/>
          <p:cNvSpPr txBox="1">
            <a:spLocks noGrp="1"/>
          </p:cNvSpPr>
          <p:nvPr>
            <p:ph type="subTitle" idx="4"/>
          </p:nvPr>
        </p:nvSpPr>
        <p:spPr>
          <a:xfrm>
            <a:off x="5950683" y="1684475"/>
            <a:ext cx="2480100" cy="55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70" name="Google Shape;1670;p17"/>
          <p:cNvSpPr txBox="1">
            <a:spLocks noGrp="1"/>
          </p:cNvSpPr>
          <p:nvPr>
            <p:ph type="subTitle" idx="5"/>
          </p:nvPr>
        </p:nvSpPr>
        <p:spPr>
          <a:xfrm>
            <a:off x="1070525" y="1333319"/>
            <a:ext cx="1765500" cy="44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Montserrat Black"/>
              <a:buNone/>
              <a:defRPr sz="1600">
                <a:latin typeface="Montserrat Black"/>
                <a:ea typeface="Montserrat Black"/>
                <a:cs typeface="Montserrat Black"/>
                <a:sym typeface="Montserrat Black"/>
              </a:defRPr>
            </a:lvl1pPr>
            <a:lvl2pPr lvl="1" algn="ctr" rtl="0">
              <a:spcBef>
                <a:spcPts val="0"/>
              </a:spcBef>
              <a:spcAft>
                <a:spcPts val="0"/>
              </a:spcAft>
              <a:buSzPts val="1600"/>
              <a:buFont typeface="Montserrat Black"/>
              <a:buNone/>
              <a:defRPr sz="1600">
                <a:latin typeface="Montserrat Black"/>
                <a:ea typeface="Montserrat Black"/>
                <a:cs typeface="Montserrat Black"/>
                <a:sym typeface="Montserrat Black"/>
              </a:defRPr>
            </a:lvl2pPr>
            <a:lvl3pPr lvl="2" algn="ctr" rtl="0">
              <a:spcBef>
                <a:spcPts val="0"/>
              </a:spcBef>
              <a:spcAft>
                <a:spcPts val="0"/>
              </a:spcAft>
              <a:buSzPts val="1600"/>
              <a:buFont typeface="Montserrat Black"/>
              <a:buNone/>
              <a:defRPr sz="1600">
                <a:latin typeface="Montserrat Black"/>
                <a:ea typeface="Montserrat Black"/>
                <a:cs typeface="Montserrat Black"/>
                <a:sym typeface="Montserrat Black"/>
              </a:defRPr>
            </a:lvl3pPr>
            <a:lvl4pPr lvl="3" algn="ctr" rtl="0">
              <a:spcBef>
                <a:spcPts val="0"/>
              </a:spcBef>
              <a:spcAft>
                <a:spcPts val="0"/>
              </a:spcAft>
              <a:buSzPts val="1600"/>
              <a:buFont typeface="Montserrat Black"/>
              <a:buNone/>
              <a:defRPr sz="1600">
                <a:latin typeface="Montserrat Black"/>
                <a:ea typeface="Montserrat Black"/>
                <a:cs typeface="Montserrat Black"/>
                <a:sym typeface="Montserrat Black"/>
              </a:defRPr>
            </a:lvl4pPr>
            <a:lvl5pPr lvl="4" algn="ctr" rtl="0">
              <a:spcBef>
                <a:spcPts val="0"/>
              </a:spcBef>
              <a:spcAft>
                <a:spcPts val="0"/>
              </a:spcAft>
              <a:buSzPts val="1600"/>
              <a:buFont typeface="Montserrat Black"/>
              <a:buNone/>
              <a:defRPr sz="1600">
                <a:latin typeface="Montserrat Black"/>
                <a:ea typeface="Montserrat Black"/>
                <a:cs typeface="Montserrat Black"/>
                <a:sym typeface="Montserrat Black"/>
              </a:defRPr>
            </a:lvl5pPr>
            <a:lvl6pPr lvl="5" algn="ctr" rtl="0">
              <a:spcBef>
                <a:spcPts val="0"/>
              </a:spcBef>
              <a:spcAft>
                <a:spcPts val="0"/>
              </a:spcAft>
              <a:buSzPts val="1600"/>
              <a:buFont typeface="Montserrat Black"/>
              <a:buNone/>
              <a:defRPr sz="1600">
                <a:latin typeface="Montserrat Black"/>
                <a:ea typeface="Montserrat Black"/>
                <a:cs typeface="Montserrat Black"/>
                <a:sym typeface="Montserrat Black"/>
              </a:defRPr>
            </a:lvl6pPr>
            <a:lvl7pPr lvl="6" algn="ctr" rtl="0">
              <a:spcBef>
                <a:spcPts val="0"/>
              </a:spcBef>
              <a:spcAft>
                <a:spcPts val="0"/>
              </a:spcAft>
              <a:buSzPts val="1600"/>
              <a:buFont typeface="Montserrat Black"/>
              <a:buNone/>
              <a:defRPr sz="1600">
                <a:latin typeface="Montserrat Black"/>
                <a:ea typeface="Montserrat Black"/>
                <a:cs typeface="Montserrat Black"/>
                <a:sym typeface="Montserrat Black"/>
              </a:defRPr>
            </a:lvl7pPr>
            <a:lvl8pPr lvl="7" algn="ctr" rtl="0">
              <a:spcBef>
                <a:spcPts val="0"/>
              </a:spcBef>
              <a:spcAft>
                <a:spcPts val="0"/>
              </a:spcAft>
              <a:buSzPts val="1600"/>
              <a:buFont typeface="Montserrat Black"/>
              <a:buNone/>
              <a:defRPr sz="1600">
                <a:latin typeface="Montserrat Black"/>
                <a:ea typeface="Montserrat Black"/>
                <a:cs typeface="Montserrat Black"/>
                <a:sym typeface="Montserrat Black"/>
              </a:defRPr>
            </a:lvl8pPr>
            <a:lvl9pPr lvl="8" algn="ctr" rtl="0">
              <a:spcBef>
                <a:spcPts val="0"/>
              </a:spcBef>
              <a:spcAft>
                <a:spcPts val="0"/>
              </a:spcAft>
              <a:buSzPts val="1600"/>
              <a:buFont typeface="Montserrat Black"/>
              <a:buNone/>
              <a:defRPr sz="1600">
                <a:latin typeface="Montserrat Black"/>
                <a:ea typeface="Montserrat Black"/>
                <a:cs typeface="Montserrat Black"/>
                <a:sym typeface="Montserrat Black"/>
              </a:defRPr>
            </a:lvl9pPr>
          </a:lstStyle>
          <a:p>
            <a:endParaRPr/>
          </a:p>
        </p:txBody>
      </p:sp>
      <p:sp>
        <p:nvSpPr>
          <p:cNvPr id="1671" name="Google Shape;1671;p17"/>
          <p:cNvSpPr txBox="1">
            <a:spLocks noGrp="1"/>
          </p:cNvSpPr>
          <p:nvPr>
            <p:ph type="subTitle" idx="6"/>
          </p:nvPr>
        </p:nvSpPr>
        <p:spPr>
          <a:xfrm>
            <a:off x="713225" y="1684550"/>
            <a:ext cx="2480100" cy="55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72" name="Google Shape;1672;p17"/>
          <p:cNvSpPr txBox="1">
            <a:spLocks noGrp="1"/>
          </p:cNvSpPr>
          <p:nvPr>
            <p:ph type="subTitle" idx="7"/>
          </p:nvPr>
        </p:nvSpPr>
        <p:spPr>
          <a:xfrm>
            <a:off x="3689242" y="2931319"/>
            <a:ext cx="1765500" cy="44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Montserrat Black"/>
              <a:buNone/>
              <a:defRPr sz="1600">
                <a:latin typeface="Montserrat Black"/>
                <a:ea typeface="Montserrat Black"/>
                <a:cs typeface="Montserrat Black"/>
                <a:sym typeface="Montserrat Black"/>
              </a:defRPr>
            </a:lvl1pPr>
            <a:lvl2pPr lvl="1" algn="ctr" rtl="0">
              <a:spcBef>
                <a:spcPts val="0"/>
              </a:spcBef>
              <a:spcAft>
                <a:spcPts val="0"/>
              </a:spcAft>
              <a:buSzPts val="1600"/>
              <a:buFont typeface="Montserrat Black"/>
              <a:buNone/>
              <a:defRPr sz="1600">
                <a:latin typeface="Montserrat Black"/>
                <a:ea typeface="Montserrat Black"/>
                <a:cs typeface="Montserrat Black"/>
                <a:sym typeface="Montserrat Black"/>
              </a:defRPr>
            </a:lvl2pPr>
            <a:lvl3pPr lvl="2" algn="ctr" rtl="0">
              <a:spcBef>
                <a:spcPts val="0"/>
              </a:spcBef>
              <a:spcAft>
                <a:spcPts val="0"/>
              </a:spcAft>
              <a:buSzPts val="1600"/>
              <a:buFont typeface="Montserrat Black"/>
              <a:buNone/>
              <a:defRPr sz="1600">
                <a:latin typeface="Montserrat Black"/>
                <a:ea typeface="Montserrat Black"/>
                <a:cs typeface="Montserrat Black"/>
                <a:sym typeface="Montserrat Black"/>
              </a:defRPr>
            </a:lvl3pPr>
            <a:lvl4pPr lvl="3" algn="ctr" rtl="0">
              <a:spcBef>
                <a:spcPts val="0"/>
              </a:spcBef>
              <a:spcAft>
                <a:spcPts val="0"/>
              </a:spcAft>
              <a:buSzPts val="1600"/>
              <a:buFont typeface="Montserrat Black"/>
              <a:buNone/>
              <a:defRPr sz="1600">
                <a:latin typeface="Montserrat Black"/>
                <a:ea typeface="Montserrat Black"/>
                <a:cs typeface="Montserrat Black"/>
                <a:sym typeface="Montserrat Black"/>
              </a:defRPr>
            </a:lvl4pPr>
            <a:lvl5pPr lvl="4" algn="ctr" rtl="0">
              <a:spcBef>
                <a:spcPts val="0"/>
              </a:spcBef>
              <a:spcAft>
                <a:spcPts val="0"/>
              </a:spcAft>
              <a:buSzPts val="1600"/>
              <a:buFont typeface="Montserrat Black"/>
              <a:buNone/>
              <a:defRPr sz="1600">
                <a:latin typeface="Montserrat Black"/>
                <a:ea typeface="Montserrat Black"/>
                <a:cs typeface="Montserrat Black"/>
                <a:sym typeface="Montserrat Black"/>
              </a:defRPr>
            </a:lvl5pPr>
            <a:lvl6pPr lvl="5" algn="ctr" rtl="0">
              <a:spcBef>
                <a:spcPts val="0"/>
              </a:spcBef>
              <a:spcAft>
                <a:spcPts val="0"/>
              </a:spcAft>
              <a:buSzPts val="1600"/>
              <a:buFont typeface="Montserrat Black"/>
              <a:buNone/>
              <a:defRPr sz="1600">
                <a:latin typeface="Montserrat Black"/>
                <a:ea typeface="Montserrat Black"/>
                <a:cs typeface="Montserrat Black"/>
                <a:sym typeface="Montserrat Black"/>
              </a:defRPr>
            </a:lvl6pPr>
            <a:lvl7pPr lvl="6" algn="ctr" rtl="0">
              <a:spcBef>
                <a:spcPts val="0"/>
              </a:spcBef>
              <a:spcAft>
                <a:spcPts val="0"/>
              </a:spcAft>
              <a:buSzPts val="1600"/>
              <a:buFont typeface="Montserrat Black"/>
              <a:buNone/>
              <a:defRPr sz="1600">
                <a:latin typeface="Montserrat Black"/>
                <a:ea typeface="Montserrat Black"/>
                <a:cs typeface="Montserrat Black"/>
                <a:sym typeface="Montserrat Black"/>
              </a:defRPr>
            </a:lvl7pPr>
            <a:lvl8pPr lvl="7" algn="ctr" rtl="0">
              <a:spcBef>
                <a:spcPts val="0"/>
              </a:spcBef>
              <a:spcAft>
                <a:spcPts val="0"/>
              </a:spcAft>
              <a:buSzPts val="1600"/>
              <a:buFont typeface="Montserrat Black"/>
              <a:buNone/>
              <a:defRPr sz="1600">
                <a:latin typeface="Montserrat Black"/>
                <a:ea typeface="Montserrat Black"/>
                <a:cs typeface="Montserrat Black"/>
                <a:sym typeface="Montserrat Black"/>
              </a:defRPr>
            </a:lvl8pPr>
            <a:lvl9pPr lvl="8" algn="ctr" rtl="0">
              <a:spcBef>
                <a:spcPts val="0"/>
              </a:spcBef>
              <a:spcAft>
                <a:spcPts val="0"/>
              </a:spcAft>
              <a:buSzPts val="1600"/>
              <a:buFont typeface="Montserrat Black"/>
              <a:buNone/>
              <a:defRPr sz="1600">
                <a:latin typeface="Montserrat Black"/>
                <a:ea typeface="Montserrat Black"/>
                <a:cs typeface="Montserrat Black"/>
                <a:sym typeface="Montserrat Black"/>
              </a:defRPr>
            </a:lvl9pPr>
          </a:lstStyle>
          <a:p>
            <a:endParaRPr/>
          </a:p>
        </p:txBody>
      </p:sp>
      <p:sp>
        <p:nvSpPr>
          <p:cNvPr id="1673" name="Google Shape;1673;p17"/>
          <p:cNvSpPr txBox="1">
            <a:spLocks noGrp="1"/>
          </p:cNvSpPr>
          <p:nvPr>
            <p:ph type="subTitle" idx="8"/>
          </p:nvPr>
        </p:nvSpPr>
        <p:spPr>
          <a:xfrm>
            <a:off x="3331942" y="3281838"/>
            <a:ext cx="2480100" cy="55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74" name="Google Shape;1674;p17"/>
          <p:cNvSpPr txBox="1">
            <a:spLocks noGrp="1"/>
          </p:cNvSpPr>
          <p:nvPr>
            <p:ph type="subTitle" idx="9"/>
          </p:nvPr>
        </p:nvSpPr>
        <p:spPr>
          <a:xfrm>
            <a:off x="6307983" y="2931319"/>
            <a:ext cx="1765500" cy="44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Montserrat Black"/>
              <a:buNone/>
              <a:defRPr sz="1600">
                <a:latin typeface="Montserrat Black"/>
                <a:ea typeface="Montserrat Black"/>
                <a:cs typeface="Montserrat Black"/>
                <a:sym typeface="Montserrat Black"/>
              </a:defRPr>
            </a:lvl1pPr>
            <a:lvl2pPr lvl="1" algn="ctr" rtl="0">
              <a:spcBef>
                <a:spcPts val="0"/>
              </a:spcBef>
              <a:spcAft>
                <a:spcPts val="0"/>
              </a:spcAft>
              <a:buSzPts val="1600"/>
              <a:buFont typeface="Montserrat Black"/>
              <a:buNone/>
              <a:defRPr sz="1600">
                <a:latin typeface="Montserrat Black"/>
                <a:ea typeface="Montserrat Black"/>
                <a:cs typeface="Montserrat Black"/>
                <a:sym typeface="Montserrat Black"/>
              </a:defRPr>
            </a:lvl2pPr>
            <a:lvl3pPr lvl="2" algn="ctr" rtl="0">
              <a:spcBef>
                <a:spcPts val="0"/>
              </a:spcBef>
              <a:spcAft>
                <a:spcPts val="0"/>
              </a:spcAft>
              <a:buSzPts val="1600"/>
              <a:buFont typeface="Montserrat Black"/>
              <a:buNone/>
              <a:defRPr sz="1600">
                <a:latin typeface="Montserrat Black"/>
                <a:ea typeface="Montserrat Black"/>
                <a:cs typeface="Montserrat Black"/>
                <a:sym typeface="Montserrat Black"/>
              </a:defRPr>
            </a:lvl3pPr>
            <a:lvl4pPr lvl="3" algn="ctr" rtl="0">
              <a:spcBef>
                <a:spcPts val="0"/>
              </a:spcBef>
              <a:spcAft>
                <a:spcPts val="0"/>
              </a:spcAft>
              <a:buSzPts val="1600"/>
              <a:buFont typeface="Montserrat Black"/>
              <a:buNone/>
              <a:defRPr sz="1600">
                <a:latin typeface="Montserrat Black"/>
                <a:ea typeface="Montserrat Black"/>
                <a:cs typeface="Montserrat Black"/>
                <a:sym typeface="Montserrat Black"/>
              </a:defRPr>
            </a:lvl4pPr>
            <a:lvl5pPr lvl="4" algn="ctr" rtl="0">
              <a:spcBef>
                <a:spcPts val="0"/>
              </a:spcBef>
              <a:spcAft>
                <a:spcPts val="0"/>
              </a:spcAft>
              <a:buSzPts val="1600"/>
              <a:buFont typeface="Montserrat Black"/>
              <a:buNone/>
              <a:defRPr sz="1600">
                <a:latin typeface="Montserrat Black"/>
                <a:ea typeface="Montserrat Black"/>
                <a:cs typeface="Montserrat Black"/>
                <a:sym typeface="Montserrat Black"/>
              </a:defRPr>
            </a:lvl5pPr>
            <a:lvl6pPr lvl="5" algn="ctr" rtl="0">
              <a:spcBef>
                <a:spcPts val="0"/>
              </a:spcBef>
              <a:spcAft>
                <a:spcPts val="0"/>
              </a:spcAft>
              <a:buSzPts val="1600"/>
              <a:buFont typeface="Montserrat Black"/>
              <a:buNone/>
              <a:defRPr sz="1600">
                <a:latin typeface="Montserrat Black"/>
                <a:ea typeface="Montserrat Black"/>
                <a:cs typeface="Montserrat Black"/>
                <a:sym typeface="Montserrat Black"/>
              </a:defRPr>
            </a:lvl6pPr>
            <a:lvl7pPr lvl="6" algn="ctr" rtl="0">
              <a:spcBef>
                <a:spcPts val="0"/>
              </a:spcBef>
              <a:spcAft>
                <a:spcPts val="0"/>
              </a:spcAft>
              <a:buSzPts val="1600"/>
              <a:buFont typeface="Montserrat Black"/>
              <a:buNone/>
              <a:defRPr sz="1600">
                <a:latin typeface="Montserrat Black"/>
                <a:ea typeface="Montserrat Black"/>
                <a:cs typeface="Montserrat Black"/>
                <a:sym typeface="Montserrat Black"/>
              </a:defRPr>
            </a:lvl7pPr>
            <a:lvl8pPr lvl="7" algn="ctr" rtl="0">
              <a:spcBef>
                <a:spcPts val="0"/>
              </a:spcBef>
              <a:spcAft>
                <a:spcPts val="0"/>
              </a:spcAft>
              <a:buSzPts val="1600"/>
              <a:buFont typeface="Montserrat Black"/>
              <a:buNone/>
              <a:defRPr sz="1600">
                <a:latin typeface="Montserrat Black"/>
                <a:ea typeface="Montserrat Black"/>
                <a:cs typeface="Montserrat Black"/>
                <a:sym typeface="Montserrat Black"/>
              </a:defRPr>
            </a:lvl8pPr>
            <a:lvl9pPr lvl="8" algn="ctr" rtl="0">
              <a:spcBef>
                <a:spcPts val="0"/>
              </a:spcBef>
              <a:spcAft>
                <a:spcPts val="0"/>
              </a:spcAft>
              <a:buSzPts val="1600"/>
              <a:buFont typeface="Montserrat Black"/>
              <a:buNone/>
              <a:defRPr sz="1600">
                <a:latin typeface="Montserrat Black"/>
                <a:ea typeface="Montserrat Black"/>
                <a:cs typeface="Montserrat Black"/>
                <a:sym typeface="Montserrat Black"/>
              </a:defRPr>
            </a:lvl9pPr>
          </a:lstStyle>
          <a:p>
            <a:endParaRPr/>
          </a:p>
        </p:txBody>
      </p:sp>
      <p:sp>
        <p:nvSpPr>
          <p:cNvPr id="1675" name="Google Shape;1675;p17"/>
          <p:cNvSpPr txBox="1">
            <a:spLocks noGrp="1"/>
          </p:cNvSpPr>
          <p:nvPr>
            <p:ph type="subTitle" idx="13"/>
          </p:nvPr>
        </p:nvSpPr>
        <p:spPr>
          <a:xfrm>
            <a:off x="5950683" y="3281838"/>
            <a:ext cx="2480100" cy="55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76" name="Google Shape;1676;p17"/>
          <p:cNvSpPr txBox="1">
            <a:spLocks noGrp="1"/>
          </p:cNvSpPr>
          <p:nvPr>
            <p:ph type="subTitle" idx="14"/>
          </p:nvPr>
        </p:nvSpPr>
        <p:spPr>
          <a:xfrm>
            <a:off x="1070525" y="2931319"/>
            <a:ext cx="1765500" cy="44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Font typeface="Montserrat Black"/>
              <a:buNone/>
              <a:defRPr sz="1600">
                <a:latin typeface="Montserrat Black"/>
                <a:ea typeface="Montserrat Black"/>
                <a:cs typeface="Montserrat Black"/>
                <a:sym typeface="Montserrat Black"/>
              </a:defRPr>
            </a:lvl1pPr>
            <a:lvl2pPr lvl="1" algn="ctr" rtl="0">
              <a:spcBef>
                <a:spcPts val="0"/>
              </a:spcBef>
              <a:spcAft>
                <a:spcPts val="0"/>
              </a:spcAft>
              <a:buSzPts val="1600"/>
              <a:buFont typeface="Montserrat Black"/>
              <a:buNone/>
              <a:defRPr sz="1600">
                <a:latin typeface="Montserrat Black"/>
                <a:ea typeface="Montserrat Black"/>
                <a:cs typeface="Montserrat Black"/>
                <a:sym typeface="Montserrat Black"/>
              </a:defRPr>
            </a:lvl2pPr>
            <a:lvl3pPr lvl="2" algn="ctr" rtl="0">
              <a:spcBef>
                <a:spcPts val="0"/>
              </a:spcBef>
              <a:spcAft>
                <a:spcPts val="0"/>
              </a:spcAft>
              <a:buSzPts val="1600"/>
              <a:buFont typeface="Montserrat Black"/>
              <a:buNone/>
              <a:defRPr sz="1600">
                <a:latin typeface="Montserrat Black"/>
                <a:ea typeface="Montserrat Black"/>
                <a:cs typeface="Montserrat Black"/>
                <a:sym typeface="Montserrat Black"/>
              </a:defRPr>
            </a:lvl3pPr>
            <a:lvl4pPr lvl="3" algn="ctr" rtl="0">
              <a:spcBef>
                <a:spcPts val="0"/>
              </a:spcBef>
              <a:spcAft>
                <a:spcPts val="0"/>
              </a:spcAft>
              <a:buSzPts val="1600"/>
              <a:buFont typeface="Montserrat Black"/>
              <a:buNone/>
              <a:defRPr sz="1600">
                <a:latin typeface="Montserrat Black"/>
                <a:ea typeface="Montserrat Black"/>
                <a:cs typeface="Montserrat Black"/>
                <a:sym typeface="Montserrat Black"/>
              </a:defRPr>
            </a:lvl4pPr>
            <a:lvl5pPr lvl="4" algn="ctr" rtl="0">
              <a:spcBef>
                <a:spcPts val="0"/>
              </a:spcBef>
              <a:spcAft>
                <a:spcPts val="0"/>
              </a:spcAft>
              <a:buSzPts val="1600"/>
              <a:buFont typeface="Montserrat Black"/>
              <a:buNone/>
              <a:defRPr sz="1600">
                <a:latin typeface="Montserrat Black"/>
                <a:ea typeface="Montserrat Black"/>
                <a:cs typeface="Montserrat Black"/>
                <a:sym typeface="Montserrat Black"/>
              </a:defRPr>
            </a:lvl5pPr>
            <a:lvl6pPr lvl="5" algn="ctr" rtl="0">
              <a:spcBef>
                <a:spcPts val="0"/>
              </a:spcBef>
              <a:spcAft>
                <a:spcPts val="0"/>
              </a:spcAft>
              <a:buSzPts val="1600"/>
              <a:buFont typeface="Montserrat Black"/>
              <a:buNone/>
              <a:defRPr sz="1600">
                <a:latin typeface="Montserrat Black"/>
                <a:ea typeface="Montserrat Black"/>
                <a:cs typeface="Montserrat Black"/>
                <a:sym typeface="Montserrat Black"/>
              </a:defRPr>
            </a:lvl6pPr>
            <a:lvl7pPr lvl="6" algn="ctr" rtl="0">
              <a:spcBef>
                <a:spcPts val="0"/>
              </a:spcBef>
              <a:spcAft>
                <a:spcPts val="0"/>
              </a:spcAft>
              <a:buSzPts val="1600"/>
              <a:buFont typeface="Montserrat Black"/>
              <a:buNone/>
              <a:defRPr sz="1600">
                <a:latin typeface="Montserrat Black"/>
                <a:ea typeface="Montserrat Black"/>
                <a:cs typeface="Montserrat Black"/>
                <a:sym typeface="Montserrat Black"/>
              </a:defRPr>
            </a:lvl7pPr>
            <a:lvl8pPr lvl="7" algn="ctr" rtl="0">
              <a:spcBef>
                <a:spcPts val="0"/>
              </a:spcBef>
              <a:spcAft>
                <a:spcPts val="0"/>
              </a:spcAft>
              <a:buSzPts val="1600"/>
              <a:buFont typeface="Montserrat Black"/>
              <a:buNone/>
              <a:defRPr sz="1600">
                <a:latin typeface="Montserrat Black"/>
                <a:ea typeface="Montserrat Black"/>
                <a:cs typeface="Montserrat Black"/>
                <a:sym typeface="Montserrat Black"/>
              </a:defRPr>
            </a:lvl8pPr>
            <a:lvl9pPr lvl="8" algn="ctr" rtl="0">
              <a:spcBef>
                <a:spcPts val="0"/>
              </a:spcBef>
              <a:spcAft>
                <a:spcPts val="0"/>
              </a:spcAft>
              <a:buSzPts val="1600"/>
              <a:buFont typeface="Montserrat Black"/>
              <a:buNone/>
              <a:defRPr sz="1600">
                <a:latin typeface="Montserrat Black"/>
                <a:ea typeface="Montserrat Black"/>
                <a:cs typeface="Montserrat Black"/>
                <a:sym typeface="Montserrat Black"/>
              </a:defRPr>
            </a:lvl9pPr>
          </a:lstStyle>
          <a:p>
            <a:endParaRPr/>
          </a:p>
        </p:txBody>
      </p:sp>
      <p:sp>
        <p:nvSpPr>
          <p:cNvPr id="1677" name="Google Shape;1677;p17"/>
          <p:cNvSpPr txBox="1">
            <a:spLocks noGrp="1"/>
          </p:cNvSpPr>
          <p:nvPr>
            <p:ph type="subTitle" idx="15"/>
          </p:nvPr>
        </p:nvSpPr>
        <p:spPr>
          <a:xfrm>
            <a:off x="713225" y="3281838"/>
            <a:ext cx="2480100" cy="55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678" name="Google Shape;1678;p17"/>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grpSp>
        <p:nvGrpSpPr>
          <p:cNvPr id="1679" name="Google Shape;1679;p17"/>
          <p:cNvGrpSpPr/>
          <p:nvPr/>
        </p:nvGrpSpPr>
        <p:grpSpPr>
          <a:xfrm rot="10800000">
            <a:off x="5303899" y="8"/>
            <a:ext cx="3840097" cy="2558635"/>
            <a:chOff x="235225" y="2771600"/>
            <a:chExt cx="3133750" cy="2088000"/>
          </a:xfrm>
        </p:grpSpPr>
        <p:sp>
          <p:nvSpPr>
            <p:cNvPr id="1680" name="Google Shape;1680;p17"/>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7"/>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7"/>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7"/>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7"/>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17"/>
          <p:cNvGrpSpPr/>
          <p:nvPr/>
        </p:nvGrpSpPr>
        <p:grpSpPr>
          <a:xfrm rot="10800000" flipH="1">
            <a:off x="-1" y="8"/>
            <a:ext cx="3840097" cy="2558635"/>
            <a:chOff x="235225" y="2771600"/>
            <a:chExt cx="3133750" cy="2088000"/>
          </a:xfrm>
        </p:grpSpPr>
        <p:sp>
          <p:nvSpPr>
            <p:cNvPr id="1686" name="Google Shape;1686;p17"/>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7"/>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7"/>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7"/>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7"/>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 name="Google Shape;1691;p17"/>
          <p:cNvGrpSpPr/>
          <p:nvPr/>
        </p:nvGrpSpPr>
        <p:grpSpPr>
          <a:xfrm>
            <a:off x="5858251" y="-10"/>
            <a:ext cx="3277907" cy="1263055"/>
            <a:chOff x="1766764" y="-4125385"/>
            <a:chExt cx="3277907" cy="1263055"/>
          </a:xfrm>
        </p:grpSpPr>
        <p:sp>
          <p:nvSpPr>
            <p:cNvPr id="1692" name="Google Shape;1692;p17"/>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7"/>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7"/>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7"/>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7"/>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7"/>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7"/>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7"/>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7"/>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7"/>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7"/>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7"/>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7"/>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7"/>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7"/>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7"/>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7"/>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7"/>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7"/>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7"/>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7"/>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7"/>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7"/>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7"/>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7"/>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7"/>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1718"/>
        <p:cNvGrpSpPr/>
        <p:nvPr/>
      </p:nvGrpSpPr>
      <p:grpSpPr>
        <a:xfrm>
          <a:off x="0" y="0"/>
          <a:ext cx="0" cy="0"/>
          <a:chOff x="0" y="0"/>
          <a:chExt cx="0" cy="0"/>
        </a:xfrm>
      </p:grpSpPr>
      <p:grpSp>
        <p:nvGrpSpPr>
          <p:cNvPr id="1719" name="Google Shape;1719;p18"/>
          <p:cNvGrpSpPr/>
          <p:nvPr/>
        </p:nvGrpSpPr>
        <p:grpSpPr>
          <a:xfrm>
            <a:off x="-13316" y="-76200"/>
            <a:ext cx="9164698" cy="5208136"/>
            <a:chOff x="-13316" y="0"/>
            <a:chExt cx="9164698" cy="5208136"/>
          </a:xfrm>
        </p:grpSpPr>
        <p:sp>
          <p:nvSpPr>
            <p:cNvPr id="1720" name="Google Shape;1720;p18"/>
            <p:cNvSpPr/>
            <p:nvPr/>
          </p:nvSpPr>
          <p:spPr>
            <a:xfrm rot="-5400000">
              <a:off x="7250175" y="386650"/>
              <a:ext cx="2223230" cy="1579186"/>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8"/>
            <p:cNvSpPr/>
            <p:nvPr/>
          </p:nvSpPr>
          <p:spPr>
            <a:xfrm rot="10800000">
              <a:off x="-13306" y="64636"/>
              <a:ext cx="3245871" cy="2349753"/>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8"/>
            <p:cNvSpPr/>
            <p:nvPr/>
          </p:nvSpPr>
          <p:spPr>
            <a:xfrm rot="10800000">
              <a:off x="-13316" y="64644"/>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8"/>
            <p:cNvSpPr/>
            <p:nvPr/>
          </p:nvSpPr>
          <p:spPr>
            <a:xfrm rot="10800000" flipH="1">
              <a:off x="7005459" y="64635"/>
              <a:ext cx="2132607" cy="903576"/>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8"/>
            <p:cNvSpPr/>
            <p:nvPr/>
          </p:nvSpPr>
          <p:spPr>
            <a:xfrm rot="10800000">
              <a:off x="-5928" y="4190754"/>
              <a:ext cx="2619371" cy="1017382"/>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8"/>
            <p:cNvSpPr/>
            <p:nvPr/>
          </p:nvSpPr>
          <p:spPr>
            <a:xfrm>
              <a:off x="7099721" y="3732512"/>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6" name="Google Shape;1726;p18"/>
            <p:cNvGrpSpPr/>
            <p:nvPr/>
          </p:nvGrpSpPr>
          <p:grpSpPr>
            <a:xfrm rot="10800000">
              <a:off x="1431" y="1824456"/>
              <a:ext cx="1280726" cy="3383675"/>
              <a:chOff x="9196698" y="950579"/>
              <a:chExt cx="1280726" cy="3383675"/>
            </a:xfrm>
          </p:grpSpPr>
          <p:sp>
            <p:nvSpPr>
              <p:cNvPr id="1727" name="Google Shape;1727;p18"/>
              <p:cNvSpPr/>
              <p:nvPr/>
            </p:nvSpPr>
            <p:spPr>
              <a:xfrm rot="10800000" flipH="1">
                <a:off x="9419903" y="2786190"/>
                <a:ext cx="35341" cy="35341"/>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8"/>
              <p:cNvSpPr/>
              <p:nvPr/>
            </p:nvSpPr>
            <p:spPr>
              <a:xfrm rot="10800000" flipH="1">
                <a:off x="9599228" y="2157664"/>
                <a:ext cx="26379" cy="26632"/>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8"/>
              <p:cNvSpPr/>
              <p:nvPr/>
            </p:nvSpPr>
            <p:spPr>
              <a:xfrm rot="10800000" flipH="1">
                <a:off x="9546302" y="3614502"/>
                <a:ext cx="44049" cy="47093"/>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8"/>
              <p:cNvSpPr/>
              <p:nvPr/>
            </p:nvSpPr>
            <p:spPr>
              <a:xfrm rot="10800000" flipH="1">
                <a:off x="9828268" y="3796617"/>
                <a:ext cx="38215" cy="35341"/>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8"/>
              <p:cNvSpPr/>
              <p:nvPr/>
            </p:nvSpPr>
            <p:spPr>
              <a:xfrm rot="10800000" flipH="1">
                <a:off x="10207125" y="3808369"/>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8"/>
              <p:cNvSpPr/>
              <p:nvPr/>
            </p:nvSpPr>
            <p:spPr>
              <a:xfrm rot="10800000" flipH="1">
                <a:off x="9549176" y="3999362"/>
                <a:ext cx="82349" cy="79306"/>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8"/>
              <p:cNvSpPr/>
              <p:nvPr/>
            </p:nvSpPr>
            <p:spPr>
              <a:xfrm rot="10800000" flipH="1">
                <a:off x="9196698" y="3144502"/>
                <a:ext cx="29423" cy="29507"/>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8"/>
              <p:cNvSpPr/>
              <p:nvPr/>
            </p:nvSpPr>
            <p:spPr>
              <a:xfrm rot="10800000" flipH="1">
                <a:off x="9707787" y="1811104"/>
                <a:ext cx="35341" cy="35256"/>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8"/>
              <p:cNvSpPr/>
              <p:nvPr/>
            </p:nvSpPr>
            <p:spPr>
              <a:xfrm rot="10800000" flipH="1">
                <a:off x="9613771" y="3653647"/>
                <a:ext cx="106868" cy="90212"/>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8"/>
              <p:cNvSpPr/>
              <p:nvPr/>
            </p:nvSpPr>
            <p:spPr>
              <a:xfrm rot="10800000" flipH="1">
                <a:off x="9387775" y="3309201"/>
                <a:ext cx="79221" cy="70597"/>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8"/>
              <p:cNvSpPr/>
              <p:nvPr/>
            </p:nvSpPr>
            <p:spPr>
              <a:xfrm rot="10800000" flipH="1">
                <a:off x="9540468" y="1825815"/>
                <a:ext cx="79306" cy="70851"/>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8"/>
              <p:cNvSpPr/>
              <p:nvPr/>
            </p:nvSpPr>
            <p:spPr>
              <a:xfrm rot="10800000" flipH="1">
                <a:off x="9725373" y="1297224"/>
                <a:ext cx="26632" cy="29423"/>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8"/>
              <p:cNvSpPr/>
              <p:nvPr/>
            </p:nvSpPr>
            <p:spPr>
              <a:xfrm rot="10800000" flipH="1">
                <a:off x="9834186" y="950579"/>
                <a:ext cx="35341" cy="35341"/>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8"/>
              <p:cNvSpPr/>
              <p:nvPr/>
            </p:nvSpPr>
            <p:spPr>
              <a:xfrm rot="10800000" flipH="1">
                <a:off x="9666613" y="965375"/>
                <a:ext cx="79559" cy="70597"/>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8"/>
              <p:cNvSpPr/>
              <p:nvPr/>
            </p:nvSpPr>
            <p:spPr>
              <a:xfrm rot="10800000" flipH="1">
                <a:off x="10177702" y="1025488"/>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8"/>
              <p:cNvSpPr/>
              <p:nvPr/>
            </p:nvSpPr>
            <p:spPr>
              <a:xfrm rot="10800000" flipH="1">
                <a:off x="9490416" y="2925778"/>
                <a:ext cx="44303" cy="39737"/>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8"/>
              <p:cNvSpPr/>
              <p:nvPr/>
            </p:nvSpPr>
            <p:spPr>
              <a:xfrm rot="10800000" flipH="1">
                <a:off x="9352519" y="3023684"/>
                <a:ext cx="43965" cy="4109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8"/>
              <p:cNvSpPr/>
              <p:nvPr/>
            </p:nvSpPr>
            <p:spPr>
              <a:xfrm rot="10800000" flipH="1">
                <a:off x="10177702" y="4093379"/>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8"/>
              <p:cNvSpPr/>
              <p:nvPr/>
            </p:nvSpPr>
            <p:spPr>
              <a:xfrm rot="10800000" flipH="1">
                <a:off x="10421622" y="4278284"/>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8"/>
              <p:cNvSpPr/>
              <p:nvPr/>
            </p:nvSpPr>
            <p:spPr>
              <a:xfrm rot="10800000" flipH="1">
                <a:off x="10177702" y="4003758"/>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18"/>
            <p:cNvGrpSpPr/>
            <p:nvPr/>
          </p:nvGrpSpPr>
          <p:grpSpPr>
            <a:xfrm rot="5400000">
              <a:off x="1101555" y="-1101443"/>
              <a:ext cx="1715384" cy="3918269"/>
              <a:chOff x="10706378" y="539509"/>
              <a:chExt cx="1715384" cy="3918269"/>
            </a:xfrm>
          </p:grpSpPr>
          <p:sp>
            <p:nvSpPr>
              <p:cNvPr id="1748" name="Google Shape;1748;p18"/>
              <p:cNvSpPr/>
              <p:nvPr/>
            </p:nvSpPr>
            <p:spPr>
              <a:xfrm rot="10800000" flipH="1">
                <a:off x="10962050" y="4005280"/>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8"/>
              <p:cNvSpPr/>
              <p:nvPr/>
            </p:nvSpPr>
            <p:spPr>
              <a:xfrm rot="10800000" flipH="1">
                <a:off x="12057532" y="2466178"/>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8"/>
              <p:cNvSpPr/>
              <p:nvPr/>
            </p:nvSpPr>
            <p:spPr>
              <a:xfrm rot="10800000" flipH="1">
                <a:off x="12242691" y="3905345"/>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8"/>
              <p:cNvSpPr/>
              <p:nvPr/>
            </p:nvSpPr>
            <p:spPr>
              <a:xfrm rot="10800000" flipH="1">
                <a:off x="12313119" y="3942123"/>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8"/>
              <p:cNvSpPr/>
              <p:nvPr/>
            </p:nvSpPr>
            <p:spPr>
              <a:xfrm rot="10800000" flipH="1">
                <a:off x="11188130" y="539509"/>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8"/>
              <p:cNvSpPr/>
              <p:nvPr/>
            </p:nvSpPr>
            <p:spPr>
              <a:xfrm rot="10800000" flipH="1">
                <a:off x="12028109" y="2213550"/>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8"/>
              <p:cNvSpPr/>
              <p:nvPr/>
            </p:nvSpPr>
            <p:spPr>
              <a:xfrm rot="10800000" flipH="1">
                <a:off x="11998771" y="1047386"/>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8"/>
              <p:cNvSpPr/>
              <p:nvPr/>
            </p:nvSpPr>
            <p:spPr>
              <a:xfrm rot="10800000" flipH="1">
                <a:off x="10706378" y="897737"/>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8"/>
              <p:cNvSpPr/>
              <p:nvPr/>
            </p:nvSpPr>
            <p:spPr>
              <a:xfrm rot="10800000" flipH="1">
                <a:off x="12377798" y="1239985"/>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8"/>
              <p:cNvSpPr/>
              <p:nvPr/>
            </p:nvSpPr>
            <p:spPr>
              <a:xfrm rot="10800000" flipH="1">
                <a:off x="11390875" y="3870173"/>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8"/>
              <p:cNvSpPr/>
              <p:nvPr/>
            </p:nvSpPr>
            <p:spPr>
              <a:xfrm rot="10800000" flipH="1">
                <a:off x="11928258" y="4263742"/>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8"/>
              <p:cNvSpPr/>
              <p:nvPr/>
            </p:nvSpPr>
            <p:spPr>
              <a:xfrm rot="10800000" flipH="1">
                <a:off x="11658045" y="3846669"/>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8"/>
              <p:cNvSpPr/>
              <p:nvPr/>
            </p:nvSpPr>
            <p:spPr>
              <a:xfrm rot="10800000" flipH="1">
                <a:off x="11393665" y="4251990"/>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8"/>
              <p:cNvSpPr/>
              <p:nvPr/>
            </p:nvSpPr>
            <p:spPr>
              <a:xfrm rot="10800000" flipH="1">
                <a:off x="11655255" y="3757049"/>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8"/>
              <p:cNvSpPr/>
              <p:nvPr/>
            </p:nvSpPr>
            <p:spPr>
              <a:xfrm rot="10800000" flipH="1">
                <a:off x="10809357" y="4417957"/>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8"/>
              <p:cNvSpPr/>
              <p:nvPr/>
            </p:nvSpPr>
            <p:spPr>
              <a:xfrm rot="10800000" flipH="1">
                <a:off x="11919550" y="227535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8"/>
              <p:cNvSpPr/>
              <p:nvPr/>
            </p:nvSpPr>
            <p:spPr>
              <a:xfrm rot="10800000" flipH="1">
                <a:off x="12004605" y="2130778"/>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18"/>
            <p:cNvGrpSpPr/>
            <p:nvPr/>
          </p:nvGrpSpPr>
          <p:grpSpPr>
            <a:xfrm rot="5400000">
              <a:off x="2768187" y="3417261"/>
              <a:ext cx="737423" cy="2819744"/>
              <a:chOff x="12445182" y="1003506"/>
              <a:chExt cx="737423" cy="2819744"/>
            </a:xfrm>
          </p:grpSpPr>
          <p:sp>
            <p:nvSpPr>
              <p:cNvPr id="1766" name="Google Shape;1766;p18"/>
              <p:cNvSpPr/>
              <p:nvPr/>
            </p:nvSpPr>
            <p:spPr>
              <a:xfrm rot="10800000" flipH="1">
                <a:off x="12486357" y="2971349"/>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8"/>
              <p:cNvSpPr/>
              <p:nvPr/>
            </p:nvSpPr>
            <p:spPr>
              <a:xfrm rot="10800000" flipH="1">
                <a:off x="12539199" y="3209181"/>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8"/>
              <p:cNvSpPr/>
              <p:nvPr/>
            </p:nvSpPr>
            <p:spPr>
              <a:xfrm rot="10800000" flipH="1">
                <a:off x="12953481" y="2695301"/>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8"/>
              <p:cNvSpPr/>
              <p:nvPr/>
            </p:nvSpPr>
            <p:spPr>
              <a:xfrm rot="10800000" flipH="1">
                <a:off x="13106174" y="2316275"/>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8"/>
              <p:cNvSpPr/>
              <p:nvPr/>
            </p:nvSpPr>
            <p:spPr>
              <a:xfrm rot="10800000" flipH="1">
                <a:off x="12882969" y="2054939"/>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8"/>
              <p:cNvSpPr/>
              <p:nvPr/>
            </p:nvSpPr>
            <p:spPr>
              <a:xfrm rot="10800000" flipH="1">
                <a:off x="13147264" y="1943336"/>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8"/>
              <p:cNvSpPr/>
              <p:nvPr/>
            </p:nvSpPr>
            <p:spPr>
              <a:xfrm rot="10800000" flipH="1">
                <a:off x="13097212" y="3250271"/>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8"/>
              <p:cNvSpPr/>
              <p:nvPr/>
            </p:nvSpPr>
            <p:spPr>
              <a:xfrm rot="10800000" flipH="1">
                <a:off x="12524657" y="3605793"/>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8"/>
              <p:cNvSpPr/>
              <p:nvPr/>
            </p:nvSpPr>
            <p:spPr>
              <a:xfrm rot="10800000" flipH="1">
                <a:off x="12791742" y="358228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8"/>
              <p:cNvSpPr/>
              <p:nvPr/>
            </p:nvSpPr>
            <p:spPr>
              <a:xfrm rot="10800000" flipH="1">
                <a:off x="13035662" y="376719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8"/>
              <p:cNvSpPr/>
              <p:nvPr/>
            </p:nvSpPr>
            <p:spPr>
              <a:xfrm rot="10800000" flipH="1">
                <a:off x="12715396" y="3281215"/>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8"/>
              <p:cNvSpPr/>
              <p:nvPr/>
            </p:nvSpPr>
            <p:spPr>
              <a:xfrm rot="10800000" flipH="1">
                <a:off x="12665597" y="3228373"/>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8"/>
              <p:cNvSpPr/>
              <p:nvPr/>
            </p:nvSpPr>
            <p:spPr>
              <a:xfrm rot="10800000" flipH="1">
                <a:off x="12445182" y="1003506"/>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8"/>
              <p:cNvSpPr/>
              <p:nvPr/>
            </p:nvSpPr>
            <p:spPr>
              <a:xfrm rot="10800000" flipH="1">
                <a:off x="12518738" y="114089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8"/>
              <p:cNvSpPr/>
              <p:nvPr/>
            </p:nvSpPr>
            <p:spPr>
              <a:xfrm rot="10800000" flipH="1">
                <a:off x="12788952" y="3492753"/>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8"/>
              <p:cNvSpPr/>
              <p:nvPr/>
            </p:nvSpPr>
            <p:spPr>
              <a:xfrm rot="10800000" flipH="1">
                <a:off x="13023910" y="2818064"/>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8"/>
              <p:cNvSpPr/>
              <p:nvPr/>
            </p:nvSpPr>
            <p:spPr>
              <a:xfrm rot="10800000" flipH="1">
                <a:off x="13000405" y="2388309"/>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18"/>
            <p:cNvGrpSpPr/>
            <p:nvPr/>
          </p:nvGrpSpPr>
          <p:grpSpPr>
            <a:xfrm rot="10800000">
              <a:off x="5152162" y="1289857"/>
              <a:ext cx="3985907" cy="3918269"/>
              <a:chOff x="2524675" y="238075"/>
              <a:chExt cx="1178600" cy="1158600"/>
            </a:xfrm>
          </p:grpSpPr>
          <p:sp>
            <p:nvSpPr>
              <p:cNvPr id="1784" name="Google Shape;1784;p18"/>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8"/>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8"/>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8"/>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8"/>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8"/>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8"/>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8"/>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8"/>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8"/>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8"/>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8"/>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8"/>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8"/>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8"/>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8"/>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8"/>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8"/>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8"/>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8"/>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8"/>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8"/>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8"/>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8"/>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8"/>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8"/>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8"/>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8"/>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8"/>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8"/>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8"/>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8"/>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8"/>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8"/>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8"/>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8"/>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8"/>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8"/>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8"/>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8"/>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8"/>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8"/>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8"/>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8"/>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8"/>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8"/>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8"/>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8"/>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8"/>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8"/>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8"/>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8"/>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8"/>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8"/>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 name="Google Shape;1838;p18"/>
            <p:cNvGrpSpPr/>
            <p:nvPr/>
          </p:nvGrpSpPr>
          <p:grpSpPr>
            <a:xfrm rot="10800000">
              <a:off x="5297971" y="58692"/>
              <a:ext cx="3840097" cy="2558635"/>
              <a:chOff x="235225" y="2771600"/>
              <a:chExt cx="3133750" cy="2088000"/>
            </a:xfrm>
          </p:grpSpPr>
          <p:sp>
            <p:nvSpPr>
              <p:cNvPr id="1839" name="Google Shape;1839;p18"/>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8"/>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8"/>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8"/>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8"/>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4" name="Google Shape;1844;p18"/>
            <p:cNvSpPr/>
            <p:nvPr/>
          </p:nvSpPr>
          <p:spPr>
            <a:xfrm rot="10800000" flipH="1">
              <a:off x="7725354" y="4664761"/>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 name="Google Shape;1845;p18"/>
            <p:cNvGrpSpPr/>
            <p:nvPr/>
          </p:nvGrpSpPr>
          <p:grpSpPr>
            <a:xfrm rot="10800000">
              <a:off x="-5933" y="3588286"/>
              <a:ext cx="3189300" cy="1619850"/>
              <a:chOff x="4185675" y="845125"/>
              <a:chExt cx="3189300" cy="1619850"/>
            </a:xfrm>
          </p:grpSpPr>
          <p:sp>
            <p:nvSpPr>
              <p:cNvPr id="1846" name="Google Shape;1846;p18"/>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8"/>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8"/>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49" name="Google Shape;1849;p18"/>
          <p:cNvSpPr txBox="1">
            <a:spLocks noGrp="1"/>
          </p:cNvSpPr>
          <p:nvPr>
            <p:ph type="title"/>
          </p:nvPr>
        </p:nvSpPr>
        <p:spPr>
          <a:xfrm>
            <a:off x="2952375" y="792400"/>
            <a:ext cx="3677100" cy="458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50" name="Google Shape;1850;p18"/>
          <p:cNvSpPr txBox="1"/>
          <p:nvPr/>
        </p:nvSpPr>
        <p:spPr>
          <a:xfrm>
            <a:off x="901075" y="3134675"/>
            <a:ext cx="7529700" cy="676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500">
                <a:solidFill>
                  <a:schemeClr val="dk1"/>
                </a:solidFill>
                <a:latin typeface="Manjari"/>
                <a:ea typeface="Manjari"/>
                <a:cs typeface="Manjari"/>
                <a:sym typeface="Manjari"/>
              </a:rPr>
              <a:t>CREDITS: This presentation template was created by </a:t>
            </a:r>
            <a:r>
              <a:rPr lang="en" sz="1500" b="1">
                <a:solidFill>
                  <a:schemeClr val="dk1"/>
                </a:solidFill>
                <a:uFill>
                  <a:noFill/>
                </a:uFill>
                <a:latin typeface="Manjari"/>
                <a:ea typeface="Manjari"/>
                <a:cs typeface="Manjari"/>
                <a:sym typeface="Manjari"/>
                <a:hlinkClick r:id="rId2">
                  <a:extLst>
                    <a:ext uri="{A12FA001-AC4F-418D-AE19-62706E023703}">
                      <ahyp:hlinkClr xmlns:ahyp="http://schemas.microsoft.com/office/drawing/2018/hyperlinkcolor" val="tx"/>
                    </a:ext>
                  </a:extLst>
                </a:hlinkClick>
              </a:rPr>
              <a:t>Slidesgo</a:t>
            </a:r>
            <a:r>
              <a:rPr lang="en" sz="1500">
                <a:solidFill>
                  <a:schemeClr val="dk1"/>
                </a:solidFill>
                <a:latin typeface="Manjari"/>
                <a:ea typeface="Manjari"/>
                <a:cs typeface="Manjari"/>
                <a:sym typeface="Manjari"/>
              </a:rPr>
              <a:t>, including icons</a:t>
            </a:r>
            <a:endParaRPr sz="1500">
              <a:solidFill>
                <a:schemeClr val="dk1"/>
              </a:solidFill>
              <a:latin typeface="Manjari"/>
              <a:ea typeface="Manjari"/>
              <a:cs typeface="Manjari"/>
              <a:sym typeface="Manjari"/>
            </a:endParaRPr>
          </a:p>
          <a:p>
            <a:pPr marL="0" lvl="0" indent="0" algn="ctr" rtl="0">
              <a:lnSpc>
                <a:spcPct val="100000"/>
              </a:lnSpc>
              <a:spcBef>
                <a:spcPts val="0"/>
              </a:spcBef>
              <a:spcAft>
                <a:spcPts val="0"/>
              </a:spcAft>
              <a:buNone/>
            </a:pPr>
            <a:r>
              <a:rPr lang="en" sz="1500">
                <a:solidFill>
                  <a:schemeClr val="dk1"/>
                </a:solidFill>
                <a:latin typeface="Manjari"/>
                <a:ea typeface="Manjari"/>
                <a:cs typeface="Manjari"/>
                <a:sym typeface="Manjari"/>
              </a:rPr>
              <a:t>by </a:t>
            </a:r>
            <a:r>
              <a:rPr lang="en" sz="1500" b="1">
                <a:solidFill>
                  <a:schemeClr val="dk1"/>
                </a:solidFill>
                <a:uFill>
                  <a:noFill/>
                </a:uFill>
                <a:latin typeface="Manjari"/>
                <a:ea typeface="Manjari"/>
                <a:cs typeface="Manjari"/>
                <a:sym typeface="Manjari"/>
                <a:hlinkClick r:id="rId3">
                  <a:extLst>
                    <a:ext uri="{A12FA001-AC4F-418D-AE19-62706E023703}">
                      <ahyp:hlinkClr xmlns:ahyp="http://schemas.microsoft.com/office/drawing/2018/hyperlinkcolor" val="tx"/>
                    </a:ext>
                  </a:extLst>
                </a:hlinkClick>
              </a:rPr>
              <a:t>Flaticon</a:t>
            </a:r>
            <a:r>
              <a:rPr lang="en" sz="1500">
                <a:solidFill>
                  <a:schemeClr val="dk1"/>
                </a:solidFill>
                <a:latin typeface="Manjari"/>
                <a:ea typeface="Manjari"/>
                <a:cs typeface="Manjari"/>
                <a:sym typeface="Manjari"/>
              </a:rPr>
              <a:t>, infographics &amp; images by </a:t>
            </a:r>
            <a:r>
              <a:rPr lang="en" sz="1500" b="1">
                <a:solidFill>
                  <a:schemeClr val="dk1"/>
                </a:solidFill>
                <a:uFill>
                  <a:noFill/>
                </a:uFill>
                <a:latin typeface="Manjari"/>
                <a:ea typeface="Manjari"/>
                <a:cs typeface="Manjari"/>
                <a:sym typeface="Manjari"/>
                <a:hlinkClick r:id="rId4">
                  <a:extLst>
                    <a:ext uri="{A12FA001-AC4F-418D-AE19-62706E023703}">
                      <ahyp:hlinkClr xmlns:ahyp="http://schemas.microsoft.com/office/drawing/2018/hyperlinkcolor" val="tx"/>
                    </a:ext>
                  </a:extLst>
                </a:hlinkClick>
              </a:rPr>
              <a:t>Freepik</a:t>
            </a:r>
            <a:endParaRPr sz="1500" b="1">
              <a:solidFill>
                <a:schemeClr val="dk1"/>
              </a:solidFill>
              <a:latin typeface="Manjari"/>
              <a:ea typeface="Manjari"/>
              <a:cs typeface="Manjari"/>
              <a:sym typeface="Manjari"/>
            </a:endParaRPr>
          </a:p>
        </p:txBody>
      </p:sp>
      <p:sp>
        <p:nvSpPr>
          <p:cNvPr id="1851" name="Google Shape;1851;p18"/>
          <p:cNvSpPr txBox="1">
            <a:spLocks noGrp="1"/>
          </p:cNvSpPr>
          <p:nvPr>
            <p:ph type="subTitle" idx="1"/>
          </p:nvPr>
        </p:nvSpPr>
        <p:spPr>
          <a:xfrm>
            <a:off x="713275" y="4135975"/>
            <a:ext cx="7717500" cy="35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52" name="Google Shape;1852;p18"/>
          <p:cNvSpPr txBox="1">
            <a:spLocks noGrp="1"/>
          </p:cNvSpPr>
          <p:nvPr>
            <p:ph type="subTitle" idx="2"/>
          </p:nvPr>
        </p:nvSpPr>
        <p:spPr>
          <a:xfrm>
            <a:off x="713225" y="1444825"/>
            <a:ext cx="7717500" cy="98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100"/>
              <a:buNone/>
              <a:defRPr sz="1500"/>
            </a:lvl1pPr>
            <a:lvl2pPr lvl="1" rtl="0">
              <a:spcBef>
                <a:spcPts val="100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CUSTOM_8">
    <p:spTree>
      <p:nvGrpSpPr>
        <p:cNvPr id="1" name="Shape 1853"/>
        <p:cNvGrpSpPr/>
        <p:nvPr/>
      </p:nvGrpSpPr>
      <p:grpSpPr>
        <a:xfrm>
          <a:off x="0" y="0"/>
          <a:ext cx="0" cy="0"/>
          <a:chOff x="0" y="0"/>
          <a:chExt cx="0" cy="0"/>
        </a:xfrm>
      </p:grpSpPr>
      <p:sp>
        <p:nvSpPr>
          <p:cNvPr id="1854" name="Google Shape;1854;p19"/>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a:lvl1pPr>
            <a:lvl2pPr lvl="1">
              <a:spcBef>
                <a:spcPts val="0"/>
              </a:spcBef>
              <a:spcAft>
                <a:spcPts val="0"/>
              </a:spcAft>
              <a:buSzPts val="3500"/>
              <a:buNone/>
              <a:defRPr>
                <a:latin typeface="Manjari"/>
                <a:ea typeface="Manjari"/>
                <a:cs typeface="Manjari"/>
                <a:sym typeface="Manjari"/>
              </a:defRPr>
            </a:lvl2pPr>
            <a:lvl3pPr lvl="2">
              <a:spcBef>
                <a:spcPts val="0"/>
              </a:spcBef>
              <a:spcAft>
                <a:spcPts val="0"/>
              </a:spcAft>
              <a:buSzPts val="3500"/>
              <a:buNone/>
              <a:defRPr>
                <a:latin typeface="Manjari"/>
                <a:ea typeface="Manjari"/>
                <a:cs typeface="Manjari"/>
                <a:sym typeface="Manjari"/>
              </a:defRPr>
            </a:lvl3pPr>
            <a:lvl4pPr lvl="3">
              <a:spcBef>
                <a:spcPts val="0"/>
              </a:spcBef>
              <a:spcAft>
                <a:spcPts val="0"/>
              </a:spcAft>
              <a:buSzPts val="3500"/>
              <a:buNone/>
              <a:defRPr>
                <a:latin typeface="Manjari"/>
                <a:ea typeface="Manjari"/>
                <a:cs typeface="Manjari"/>
                <a:sym typeface="Manjari"/>
              </a:defRPr>
            </a:lvl4pPr>
            <a:lvl5pPr lvl="4">
              <a:spcBef>
                <a:spcPts val="0"/>
              </a:spcBef>
              <a:spcAft>
                <a:spcPts val="0"/>
              </a:spcAft>
              <a:buSzPts val="3500"/>
              <a:buNone/>
              <a:defRPr>
                <a:latin typeface="Manjari"/>
                <a:ea typeface="Manjari"/>
                <a:cs typeface="Manjari"/>
                <a:sym typeface="Manjari"/>
              </a:defRPr>
            </a:lvl5pPr>
            <a:lvl6pPr lvl="5">
              <a:spcBef>
                <a:spcPts val="0"/>
              </a:spcBef>
              <a:spcAft>
                <a:spcPts val="0"/>
              </a:spcAft>
              <a:buSzPts val="3500"/>
              <a:buNone/>
              <a:defRPr>
                <a:latin typeface="Manjari"/>
                <a:ea typeface="Manjari"/>
                <a:cs typeface="Manjari"/>
                <a:sym typeface="Manjari"/>
              </a:defRPr>
            </a:lvl6pPr>
            <a:lvl7pPr lvl="6">
              <a:spcBef>
                <a:spcPts val="0"/>
              </a:spcBef>
              <a:spcAft>
                <a:spcPts val="0"/>
              </a:spcAft>
              <a:buSzPts val="3500"/>
              <a:buNone/>
              <a:defRPr>
                <a:latin typeface="Manjari"/>
                <a:ea typeface="Manjari"/>
                <a:cs typeface="Manjari"/>
                <a:sym typeface="Manjari"/>
              </a:defRPr>
            </a:lvl7pPr>
            <a:lvl8pPr lvl="7">
              <a:spcBef>
                <a:spcPts val="0"/>
              </a:spcBef>
              <a:spcAft>
                <a:spcPts val="0"/>
              </a:spcAft>
              <a:buSzPts val="3500"/>
              <a:buNone/>
              <a:defRPr>
                <a:latin typeface="Manjari"/>
                <a:ea typeface="Manjari"/>
                <a:cs typeface="Manjari"/>
                <a:sym typeface="Manjari"/>
              </a:defRPr>
            </a:lvl8pPr>
            <a:lvl9pPr lvl="8">
              <a:spcBef>
                <a:spcPts val="0"/>
              </a:spcBef>
              <a:spcAft>
                <a:spcPts val="0"/>
              </a:spcAft>
              <a:buSzPts val="3500"/>
              <a:buNone/>
              <a:defRPr>
                <a:latin typeface="Manjari"/>
                <a:ea typeface="Manjari"/>
                <a:cs typeface="Manjari"/>
                <a:sym typeface="Manjari"/>
              </a:defRPr>
            </a:lvl9pPr>
          </a:lstStyle>
          <a:p>
            <a:endParaRPr/>
          </a:p>
        </p:txBody>
      </p:sp>
      <p:sp>
        <p:nvSpPr>
          <p:cNvPr id="1855" name="Google Shape;1855;p19"/>
          <p:cNvSpPr txBox="1">
            <a:spLocks noGrp="1"/>
          </p:cNvSpPr>
          <p:nvPr>
            <p:ph type="subTitle" idx="1"/>
          </p:nvPr>
        </p:nvSpPr>
        <p:spPr>
          <a:xfrm>
            <a:off x="724075" y="1553050"/>
            <a:ext cx="3840900" cy="22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Montserrat Black"/>
              <a:buNone/>
              <a:defRPr sz="1600">
                <a:latin typeface="Montserrat Black"/>
                <a:ea typeface="Montserrat Black"/>
                <a:cs typeface="Montserrat Black"/>
                <a:sym typeface="Montserrat Black"/>
              </a:defRPr>
            </a:lvl1pPr>
            <a:lvl2pPr lvl="1" rtl="0">
              <a:spcBef>
                <a:spcPts val="0"/>
              </a:spcBef>
              <a:spcAft>
                <a:spcPts val="0"/>
              </a:spcAft>
              <a:buSzPts val="1600"/>
              <a:buFont typeface="Montserrat Black"/>
              <a:buNone/>
              <a:defRPr sz="1600">
                <a:latin typeface="Montserrat Black"/>
                <a:ea typeface="Montserrat Black"/>
                <a:cs typeface="Montserrat Black"/>
                <a:sym typeface="Montserrat Black"/>
              </a:defRPr>
            </a:lvl2pPr>
            <a:lvl3pPr lvl="2" rtl="0">
              <a:spcBef>
                <a:spcPts val="0"/>
              </a:spcBef>
              <a:spcAft>
                <a:spcPts val="0"/>
              </a:spcAft>
              <a:buSzPts val="1600"/>
              <a:buFont typeface="Montserrat Black"/>
              <a:buNone/>
              <a:defRPr sz="1600">
                <a:latin typeface="Montserrat Black"/>
                <a:ea typeface="Montserrat Black"/>
                <a:cs typeface="Montserrat Black"/>
                <a:sym typeface="Montserrat Black"/>
              </a:defRPr>
            </a:lvl3pPr>
            <a:lvl4pPr lvl="3" rtl="0">
              <a:spcBef>
                <a:spcPts val="0"/>
              </a:spcBef>
              <a:spcAft>
                <a:spcPts val="0"/>
              </a:spcAft>
              <a:buSzPts val="1600"/>
              <a:buFont typeface="Montserrat Black"/>
              <a:buNone/>
              <a:defRPr sz="1600">
                <a:latin typeface="Montserrat Black"/>
                <a:ea typeface="Montserrat Black"/>
                <a:cs typeface="Montserrat Black"/>
                <a:sym typeface="Montserrat Black"/>
              </a:defRPr>
            </a:lvl4pPr>
            <a:lvl5pPr lvl="4" rtl="0">
              <a:spcBef>
                <a:spcPts val="0"/>
              </a:spcBef>
              <a:spcAft>
                <a:spcPts val="0"/>
              </a:spcAft>
              <a:buSzPts val="1600"/>
              <a:buFont typeface="Montserrat Black"/>
              <a:buNone/>
              <a:defRPr sz="1600">
                <a:latin typeface="Montserrat Black"/>
                <a:ea typeface="Montserrat Black"/>
                <a:cs typeface="Montserrat Black"/>
                <a:sym typeface="Montserrat Black"/>
              </a:defRPr>
            </a:lvl5pPr>
            <a:lvl6pPr lvl="5" rtl="0">
              <a:spcBef>
                <a:spcPts val="0"/>
              </a:spcBef>
              <a:spcAft>
                <a:spcPts val="0"/>
              </a:spcAft>
              <a:buSzPts val="1600"/>
              <a:buFont typeface="Montserrat Black"/>
              <a:buNone/>
              <a:defRPr sz="1600">
                <a:latin typeface="Montserrat Black"/>
                <a:ea typeface="Montserrat Black"/>
                <a:cs typeface="Montserrat Black"/>
                <a:sym typeface="Montserrat Black"/>
              </a:defRPr>
            </a:lvl6pPr>
            <a:lvl7pPr lvl="6" rtl="0">
              <a:spcBef>
                <a:spcPts val="0"/>
              </a:spcBef>
              <a:spcAft>
                <a:spcPts val="0"/>
              </a:spcAft>
              <a:buSzPts val="1600"/>
              <a:buFont typeface="Montserrat Black"/>
              <a:buNone/>
              <a:defRPr sz="1600">
                <a:latin typeface="Montserrat Black"/>
                <a:ea typeface="Montserrat Black"/>
                <a:cs typeface="Montserrat Black"/>
                <a:sym typeface="Montserrat Black"/>
              </a:defRPr>
            </a:lvl7pPr>
            <a:lvl8pPr lvl="7" rtl="0">
              <a:spcBef>
                <a:spcPts val="0"/>
              </a:spcBef>
              <a:spcAft>
                <a:spcPts val="0"/>
              </a:spcAft>
              <a:buSzPts val="1600"/>
              <a:buFont typeface="Montserrat Black"/>
              <a:buNone/>
              <a:defRPr sz="1600">
                <a:latin typeface="Montserrat Black"/>
                <a:ea typeface="Montserrat Black"/>
                <a:cs typeface="Montserrat Black"/>
                <a:sym typeface="Montserrat Black"/>
              </a:defRPr>
            </a:lvl8pPr>
            <a:lvl9pPr lvl="8" rtl="0">
              <a:spcBef>
                <a:spcPts val="0"/>
              </a:spcBef>
              <a:spcAft>
                <a:spcPts val="0"/>
              </a:spcAft>
              <a:buSzPts val="1600"/>
              <a:buFont typeface="Montserrat Black"/>
              <a:buNone/>
              <a:defRPr sz="1600">
                <a:latin typeface="Montserrat Black"/>
                <a:ea typeface="Montserrat Black"/>
                <a:cs typeface="Montserrat Black"/>
                <a:sym typeface="Montserrat Black"/>
              </a:defRPr>
            </a:lvl9pPr>
          </a:lstStyle>
          <a:p>
            <a:endParaRPr/>
          </a:p>
        </p:txBody>
      </p:sp>
      <p:sp>
        <p:nvSpPr>
          <p:cNvPr id="1856" name="Google Shape;1856;p19"/>
          <p:cNvSpPr txBox="1">
            <a:spLocks noGrp="1"/>
          </p:cNvSpPr>
          <p:nvPr>
            <p:ph type="subTitle" idx="2"/>
          </p:nvPr>
        </p:nvSpPr>
        <p:spPr>
          <a:xfrm>
            <a:off x="4566700" y="1804375"/>
            <a:ext cx="3840600" cy="279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sz="15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857" name="Google Shape;1857;p19"/>
          <p:cNvSpPr txBox="1">
            <a:spLocks noGrp="1"/>
          </p:cNvSpPr>
          <p:nvPr>
            <p:ph type="subTitle" idx="3"/>
          </p:nvPr>
        </p:nvSpPr>
        <p:spPr>
          <a:xfrm>
            <a:off x="724075" y="1804377"/>
            <a:ext cx="3840900" cy="2795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sz="15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858" name="Google Shape;1858;p19"/>
          <p:cNvSpPr txBox="1">
            <a:spLocks noGrp="1"/>
          </p:cNvSpPr>
          <p:nvPr>
            <p:ph type="subTitle" idx="4"/>
          </p:nvPr>
        </p:nvSpPr>
        <p:spPr>
          <a:xfrm>
            <a:off x="4564974" y="1553050"/>
            <a:ext cx="3840900" cy="22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Montserrat Black"/>
              <a:buNone/>
              <a:defRPr sz="1600">
                <a:latin typeface="Montserrat Black"/>
                <a:ea typeface="Montserrat Black"/>
                <a:cs typeface="Montserrat Black"/>
                <a:sym typeface="Montserrat Black"/>
              </a:defRPr>
            </a:lvl1pPr>
            <a:lvl2pPr lvl="1" rtl="0">
              <a:spcBef>
                <a:spcPts val="0"/>
              </a:spcBef>
              <a:spcAft>
                <a:spcPts val="0"/>
              </a:spcAft>
              <a:buSzPts val="1600"/>
              <a:buFont typeface="Montserrat Black"/>
              <a:buNone/>
              <a:defRPr sz="1600">
                <a:latin typeface="Montserrat Black"/>
                <a:ea typeface="Montserrat Black"/>
                <a:cs typeface="Montserrat Black"/>
                <a:sym typeface="Montserrat Black"/>
              </a:defRPr>
            </a:lvl2pPr>
            <a:lvl3pPr lvl="2" rtl="0">
              <a:spcBef>
                <a:spcPts val="0"/>
              </a:spcBef>
              <a:spcAft>
                <a:spcPts val="0"/>
              </a:spcAft>
              <a:buSzPts val="1600"/>
              <a:buFont typeface="Montserrat Black"/>
              <a:buNone/>
              <a:defRPr sz="1600">
                <a:latin typeface="Montserrat Black"/>
                <a:ea typeface="Montserrat Black"/>
                <a:cs typeface="Montserrat Black"/>
                <a:sym typeface="Montserrat Black"/>
              </a:defRPr>
            </a:lvl3pPr>
            <a:lvl4pPr lvl="3" rtl="0">
              <a:spcBef>
                <a:spcPts val="0"/>
              </a:spcBef>
              <a:spcAft>
                <a:spcPts val="0"/>
              </a:spcAft>
              <a:buSzPts val="1600"/>
              <a:buFont typeface="Montserrat Black"/>
              <a:buNone/>
              <a:defRPr sz="1600">
                <a:latin typeface="Montserrat Black"/>
                <a:ea typeface="Montserrat Black"/>
                <a:cs typeface="Montserrat Black"/>
                <a:sym typeface="Montserrat Black"/>
              </a:defRPr>
            </a:lvl4pPr>
            <a:lvl5pPr lvl="4" rtl="0">
              <a:spcBef>
                <a:spcPts val="0"/>
              </a:spcBef>
              <a:spcAft>
                <a:spcPts val="0"/>
              </a:spcAft>
              <a:buSzPts val="1600"/>
              <a:buFont typeface="Montserrat Black"/>
              <a:buNone/>
              <a:defRPr sz="1600">
                <a:latin typeface="Montserrat Black"/>
                <a:ea typeface="Montserrat Black"/>
                <a:cs typeface="Montserrat Black"/>
                <a:sym typeface="Montserrat Black"/>
              </a:defRPr>
            </a:lvl5pPr>
            <a:lvl6pPr lvl="5" rtl="0">
              <a:spcBef>
                <a:spcPts val="0"/>
              </a:spcBef>
              <a:spcAft>
                <a:spcPts val="0"/>
              </a:spcAft>
              <a:buSzPts val="1600"/>
              <a:buFont typeface="Montserrat Black"/>
              <a:buNone/>
              <a:defRPr sz="1600">
                <a:latin typeface="Montserrat Black"/>
                <a:ea typeface="Montserrat Black"/>
                <a:cs typeface="Montserrat Black"/>
                <a:sym typeface="Montserrat Black"/>
              </a:defRPr>
            </a:lvl6pPr>
            <a:lvl7pPr lvl="6" rtl="0">
              <a:spcBef>
                <a:spcPts val="0"/>
              </a:spcBef>
              <a:spcAft>
                <a:spcPts val="0"/>
              </a:spcAft>
              <a:buSzPts val="1600"/>
              <a:buFont typeface="Montserrat Black"/>
              <a:buNone/>
              <a:defRPr sz="1600">
                <a:latin typeface="Montserrat Black"/>
                <a:ea typeface="Montserrat Black"/>
                <a:cs typeface="Montserrat Black"/>
                <a:sym typeface="Montserrat Black"/>
              </a:defRPr>
            </a:lvl7pPr>
            <a:lvl8pPr lvl="7" rtl="0">
              <a:spcBef>
                <a:spcPts val="0"/>
              </a:spcBef>
              <a:spcAft>
                <a:spcPts val="0"/>
              </a:spcAft>
              <a:buSzPts val="1600"/>
              <a:buFont typeface="Montserrat Black"/>
              <a:buNone/>
              <a:defRPr sz="1600">
                <a:latin typeface="Montserrat Black"/>
                <a:ea typeface="Montserrat Black"/>
                <a:cs typeface="Montserrat Black"/>
                <a:sym typeface="Montserrat Black"/>
              </a:defRPr>
            </a:lvl8pPr>
            <a:lvl9pPr lvl="8" rtl="0">
              <a:spcBef>
                <a:spcPts val="0"/>
              </a:spcBef>
              <a:spcAft>
                <a:spcPts val="0"/>
              </a:spcAft>
              <a:buSzPts val="1600"/>
              <a:buFont typeface="Montserrat Black"/>
              <a:buNone/>
              <a:defRPr sz="1600">
                <a:latin typeface="Montserrat Black"/>
                <a:ea typeface="Montserrat Black"/>
                <a:cs typeface="Montserrat Black"/>
                <a:sym typeface="Montserrat Black"/>
              </a:defRPr>
            </a:lvl9pPr>
          </a:lstStyle>
          <a:p>
            <a:endParaRPr/>
          </a:p>
        </p:txBody>
      </p:sp>
      <p:grpSp>
        <p:nvGrpSpPr>
          <p:cNvPr id="1859" name="Google Shape;1859;p19"/>
          <p:cNvGrpSpPr/>
          <p:nvPr/>
        </p:nvGrpSpPr>
        <p:grpSpPr>
          <a:xfrm flipH="1">
            <a:off x="10" y="3399552"/>
            <a:ext cx="3931697" cy="1741540"/>
            <a:chOff x="1076310" y="3270752"/>
            <a:chExt cx="3931697" cy="1741540"/>
          </a:xfrm>
        </p:grpSpPr>
        <p:sp>
          <p:nvSpPr>
            <p:cNvPr id="1860" name="Google Shape;1860;p19"/>
            <p:cNvSpPr/>
            <p:nvPr/>
          </p:nvSpPr>
          <p:spPr>
            <a:xfrm>
              <a:off x="3402350" y="38718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1" name="Google Shape;1861;p19"/>
            <p:cNvGrpSpPr/>
            <p:nvPr/>
          </p:nvGrpSpPr>
          <p:grpSpPr>
            <a:xfrm rot="-5400000">
              <a:off x="2177753" y="2169309"/>
              <a:ext cx="1715384" cy="3918269"/>
              <a:chOff x="10706378" y="539509"/>
              <a:chExt cx="1715384" cy="3918269"/>
            </a:xfrm>
          </p:grpSpPr>
          <p:sp>
            <p:nvSpPr>
              <p:cNvPr id="1862" name="Google Shape;1862;p19"/>
              <p:cNvSpPr/>
              <p:nvPr/>
            </p:nvSpPr>
            <p:spPr>
              <a:xfrm rot="10800000" flipH="1">
                <a:off x="10962050" y="4005280"/>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9"/>
              <p:cNvSpPr/>
              <p:nvPr/>
            </p:nvSpPr>
            <p:spPr>
              <a:xfrm rot="10800000" flipH="1">
                <a:off x="12057532" y="2466178"/>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9"/>
              <p:cNvSpPr/>
              <p:nvPr/>
            </p:nvSpPr>
            <p:spPr>
              <a:xfrm rot="10800000" flipH="1">
                <a:off x="12242691" y="3905345"/>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9"/>
              <p:cNvSpPr/>
              <p:nvPr/>
            </p:nvSpPr>
            <p:spPr>
              <a:xfrm rot="10800000" flipH="1">
                <a:off x="12313119" y="3942123"/>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9"/>
              <p:cNvSpPr/>
              <p:nvPr/>
            </p:nvSpPr>
            <p:spPr>
              <a:xfrm rot="10800000" flipH="1">
                <a:off x="11188130" y="539509"/>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9"/>
              <p:cNvSpPr/>
              <p:nvPr/>
            </p:nvSpPr>
            <p:spPr>
              <a:xfrm rot="10800000" flipH="1">
                <a:off x="12028109" y="2213550"/>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9"/>
              <p:cNvSpPr/>
              <p:nvPr/>
            </p:nvSpPr>
            <p:spPr>
              <a:xfrm rot="10800000" flipH="1">
                <a:off x="11998771" y="1047386"/>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19"/>
              <p:cNvSpPr/>
              <p:nvPr/>
            </p:nvSpPr>
            <p:spPr>
              <a:xfrm rot="10800000" flipH="1">
                <a:off x="10706378" y="897737"/>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9"/>
              <p:cNvSpPr/>
              <p:nvPr/>
            </p:nvSpPr>
            <p:spPr>
              <a:xfrm rot="10800000" flipH="1">
                <a:off x="12377798" y="1239985"/>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9"/>
              <p:cNvSpPr/>
              <p:nvPr/>
            </p:nvSpPr>
            <p:spPr>
              <a:xfrm rot="10800000" flipH="1">
                <a:off x="11390875" y="3870173"/>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9"/>
              <p:cNvSpPr/>
              <p:nvPr/>
            </p:nvSpPr>
            <p:spPr>
              <a:xfrm rot="10800000" flipH="1">
                <a:off x="11928258" y="4263742"/>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9"/>
              <p:cNvSpPr/>
              <p:nvPr/>
            </p:nvSpPr>
            <p:spPr>
              <a:xfrm rot="10800000" flipH="1">
                <a:off x="11658045" y="3846669"/>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9"/>
              <p:cNvSpPr/>
              <p:nvPr/>
            </p:nvSpPr>
            <p:spPr>
              <a:xfrm rot="10800000" flipH="1">
                <a:off x="11393665" y="4251990"/>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9"/>
              <p:cNvSpPr/>
              <p:nvPr/>
            </p:nvSpPr>
            <p:spPr>
              <a:xfrm rot="10800000" flipH="1">
                <a:off x="11655255" y="3757049"/>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9"/>
              <p:cNvSpPr/>
              <p:nvPr/>
            </p:nvSpPr>
            <p:spPr>
              <a:xfrm rot="10800000" flipH="1">
                <a:off x="10809357" y="4417957"/>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9"/>
              <p:cNvSpPr/>
              <p:nvPr/>
            </p:nvSpPr>
            <p:spPr>
              <a:xfrm rot="10800000" flipH="1">
                <a:off x="11919550" y="227535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9"/>
              <p:cNvSpPr/>
              <p:nvPr/>
            </p:nvSpPr>
            <p:spPr>
              <a:xfrm rot="10800000" flipH="1">
                <a:off x="12004605" y="2130778"/>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79" name="Google Shape;1879;p19"/>
          <p:cNvSpPr/>
          <p:nvPr/>
        </p:nvSpPr>
        <p:spPr>
          <a:xfrm flipH="1">
            <a:off x="7178590" y="0"/>
            <a:ext cx="1965410" cy="1314283"/>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0" name="Google Shape;1880;p19"/>
          <p:cNvGrpSpPr/>
          <p:nvPr/>
        </p:nvGrpSpPr>
        <p:grpSpPr>
          <a:xfrm rot="-5400000">
            <a:off x="6873526" y="1007415"/>
            <a:ext cx="3277907" cy="1263055"/>
            <a:chOff x="1766764" y="-4125385"/>
            <a:chExt cx="3277907" cy="1263055"/>
          </a:xfrm>
        </p:grpSpPr>
        <p:sp>
          <p:nvSpPr>
            <p:cNvPr id="1881" name="Google Shape;1881;p19"/>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9"/>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9"/>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19"/>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9"/>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9"/>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9"/>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9"/>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9"/>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9"/>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9"/>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9"/>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9"/>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9"/>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9"/>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9"/>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9"/>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9"/>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9"/>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9"/>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9"/>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9"/>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9"/>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9"/>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9"/>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9"/>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19"/>
          <p:cNvGrpSpPr/>
          <p:nvPr/>
        </p:nvGrpSpPr>
        <p:grpSpPr>
          <a:xfrm>
            <a:off x="39701" y="-10"/>
            <a:ext cx="3277907" cy="1263055"/>
            <a:chOff x="1766764" y="-4125385"/>
            <a:chExt cx="3277907" cy="1263055"/>
          </a:xfrm>
        </p:grpSpPr>
        <p:sp>
          <p:nvSpPr>
            <p:cNvPr id="1908" name="Google Shape;1908;p19"/>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9"/>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9"/>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9"/>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9"/>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9"/>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9"/>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9"/>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9"/>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9"/>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9"/>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9"/>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9"/>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9"/>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9"/>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9"/>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9"/>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9"/>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9"/>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9"/>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9"/>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9"/>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9"/>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9"/>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9"/>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9"/>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1">
  <p:cSld name="CUSTOM_9">
    <p:spTree>
      <p:nvGrpSpPr>
        <p:cNvPr id="1" name="Shape 1934"/>
        <p:cNvGrpSpPr/>
        <p:nvPr/>
      </p:nvGrpSpPr>
      <p:grpSpPr>
        <a:xfrm>
          <a:off x="0" y="0"/>
          <a:ext cx="0" cy="0"/>
          <a:chOff x="0" y="0"/>
          <a:chExt cx="0" cy="0"/>
        </a:xfrm>
      </p:grpSpPr>
      <p:grpSp>
        <p:nvGrpSpPr>
          <p:cNvPr id="1935" name="Google Shape;1935;p20"/>
          <p:cNvGrpSpPr/>
          <p:nvPr/>
        </p:nvGrpSpPr>
        <p:grpSpPr>
          <a:xfrm>
            <a:off x="-2" y="9"/>
            <a:ext cx="3985907" cy="3918269"/>
            <a:chOff x="2524675" y="238075"/>
            <a:chExt cx="1178600" cy="1158600"/>
          </a:xfrm>
        </p:grpSpPr>
        <p:sp>
          <p:nvSpPr>
            <p:cNvPr id="1936" name="Google Shape;1936;p20"/>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0"/>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0"/>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0"/>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0"/>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0"/>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0"/>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0"/>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0"/>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0"/>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0"/>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0"/>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0"/>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0"/>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0"/>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0"/>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0"/>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0"/>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0"/>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0"/>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0"/>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0"/>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0"/>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0"/>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0"/>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0"/>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0"/>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0"/>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0"/>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0"/>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0"/>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0"/>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0"/>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0"/>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0"/>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0"/>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0"/>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0"/>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0"/>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0"/>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0"/>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0"/>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0"/>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0"/>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0"/>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0"/>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0"/>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0"/>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0"/>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0"/>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0"/>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0"/>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0"/>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0"/>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20"/>
          <p:cNvGrpSpPr/>
          <p:nvPr/>
        </p:nvGrpSpPr>
        <p:grpSpPr>
          <a:xfrm rot="10800000">
            <a:off x="5303899" y="8"/>
            <a:ext cx="3840097" cy="2558635"/>
            <a:chOff x="235225" y="2771600"/>
            <a:chExt cx="3133750" cy="2088000"/>
          </a:xfrm>
        </p:grpSpPr>
        <p:sp>
          <p:nvSpPr>
            <p:cNvPr id="1991" name="Google Shape;1991;p20"/>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0"/>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0"/>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0"/>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0"/>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 name="Google Shape;1996;p20"/>
          <p:cNvGrpSpPr/>
          <p:nvPr/>
        </p:nvGrpSpPr>
        <p:grpSpPr>
          <a:xfrm rot="-5400000" flipH="1">
            <a:off x="-784725" y="2727175"/>
            <a:ext cx="3189300" cy="1619850"/>
            <a:chOff x="4185675" y="845125"/>
            <a:chExt cx="3189300" cy="1619850"/>
          </a:xfrm>
        </p:grpSpPr>
        <p:sp>
          <p:nvSpPr>
            <p:cNvPr id="1997" name="Google Shape;1997;p20"/>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0"/>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0"/>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0" name="Google Shape;2000;p20"/>
          <p:cNvSpPr txBox="1">
            <a:spLocks noGrp="1"/>
          </p:cNvSpPr>
          <p:nvPr>
            <p:ph type="subTitle" idx="1"/>
          </p:nvPr>
        </p:nvSpPr>
        <p:spPr>
          <a:xfrm>
            <a:off x="810250" y="2737275"/>
            <a:ext cx="1788900" cy="17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01" name="Google Shape;2001;p20"/>
          <p:cNvSpPr txBox="1">
            <a:spLocks noGrp="1"/>
          </p:cNvSpPr>
          <p:nvPr>
            <p:ph type="subTitle" idx="2"/>
          </p:nvPr>
        </p:nvSpPr>
        <p:spPr>
          <a:xfrm>
            <a:off x="810250" y="2957301"/>
            <a:ext cx="1788900" cy="84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02" name="Google Shape;2002;p20"/>
          <p:cNvSpPr txBox="1">
            <a:spLocks noGrp="1"/>
          </p:cNvSpPr>
          <p:nvPr>
            <p:ph type="subTitle" idx="3"/>
          </p:nvPr>
        </p:nvSpPr>
        <p:spPr>
          <a:xfrm>
            <a:off x="2722139" y="2737275"/>
            <a:ext cx="1792200" cy="17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003" name="Google Shape;2003;p20"/>
          <p:cNvSpPr txBox="1">
            <a:spLocks noGrp="1"/>
          </p:cNvSpPr>
          <p:nvPr>
            <p:ph type="subTitle" idx="4"/>
          </p:nvPr>
        </p:nvSpPr>
        <p:spPr>
          <a:xfrm>
            <a:off x="2722141" y="2957301"/>
            <a:ext cx="1789800" cy="84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004" name="Google Shape;2004;p20"/>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sp>
        <p:nvSpPr>
          <p:cNvPr id="2005" name="Google Shape;2005;p20"/>
          <p:cNvSpPr txBox="1">
            <a:spLocks noGrp="1"/>
          </p:cNvSpPr>
          <p:nvPr>
            <p:ph type="subTitle" idx="5"/>
          </p:nvPr>
        </p:nvSpPr>
        <p:spPr>
          <a:xfrm>
            <a:off x="4632077" y="2737286"/>
            <a:ext cx="1792200" cy="17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006" name="Google Shape;2006;p20"/>
          <p:cNvSpPr txBox="1">
            <a:spLocks noGrp="1"/>
          </p:cNvSpPr>
          <p:nvPr>
            <p:ph type="subTitle" idx="6"/>
          </p:nvPr>
        </p:nvSpPr>
        <p:spPr>
          <a:xfrm>
            <a:off x="4634482" y="2957301"/>
            <a:ext cx="1789800" cy="84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007" name="Google Shape;2007;p20"/>
          <p:cNvSpPr txBox="1">
            <a:spLocks noGrp="1"/>
          </p:cNvSpPr>
          <p:nvPr>
            <p:ph type="subTitle" idx="7"/>
          </p:nvPr>
        </p:nvSpPr>
        <p:spPr>
          <a:xfrm>
            <a:off x="6544416" y="2737286"/>
            <a:ext cx="1792200" cy="17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008" name="Google Shape;2008;p20"/>
          <p:cNvSpPr txBox="1">
            <a:spLocks noGrp="1"/>
          </p:cNvSpPr>
          <p:nvPr>
            <p:ph type="subTitle" idx="8"/>
          </p:nvPr>
        </p:nvSpPr>
        <p:spPr>
          <a:xfrm>
            <a:off x="6546823" y="2957301"/>
            <a:ext cx="1789800" cy="84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3"/>
        <p:cNvGrpSpPr/>
        <p:nvPr/>
      </p:nvGrpSpPr>
      <p:grpSpPr>
        <a:xfrm>
          <a:off x="0" y="0"/>
          <a:ext cx="0" cy="0"/>
          <a:chOff x="0" y="0"/>
          <a:chExt cx="0" cy="0"/>
        </a:xfrm>
      </p:grpSpPr>
      <p:sp>
        <p:nvSpPr>
          <p:cNvPr id="144" name="Google Shape;144;p3"/>
          <p:cNvSpPr txBox="1">
            <a:spLocks noGrp="1"/>
          </p:cNvSpPr>
          <p:nvPr>
            <p:ph type="title"/>
          </p:nvPr>
        </p:nvSpPr>
        <p:spPr>
          <a:xfrm>
            <a:off x="2416650" y="2088256"/>
            <a:ext cx="4310700" cy="61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5" name="Google Shape;145;p3"/>
          <p:cNvSpPr txBox="1">
            <a:spLocks noGrp="1"/>
          </p:cNvSpPr>
          <p:nvPr>
            <p:ph type="title" idx="2" hasCustomPrompt="1"/>
          </p:nvPr>
        </p:nvSpPr>
        <p:spPr>
          <a:xfrm>
            <a:off x="4060050" y="1612250"/>
            <a:ext cx="1023900" cy="61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6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46" name="Google Shape;146;p3"/>
          <p:cNvSpPr txBox="1">
            <a:spLocks noGrp="1"/>
          </p:cNvSpPr>
          <p:nvPr>
            <p:ph type="subTitle" idx="1"/>
          </p:nvPr>
        </p:nvSpPr>
        <p:spPr>
          <a:xfrm>
            <a:off x="2416650" y="2734539"/>
            <a:ext cx="4310700" cy="802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7" name="Google Shape;147;p3"/>
          <p:cNvSpPr/>
          <p:nvPr/>
        </p:nvSpPr>
        <p:spPr>
          <a:xfrm>
            <a:off x="0" y="0"/>
            <a:ext cx="3448062" cy="2305785"/>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rot="10800000">
            <a:off x="-26"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flipH="1">
            <a:off x="13729"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5905501" y="2793747"/>
            <a:ext cx="3245871" cy="2349753"/>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7545725" y="40030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rot="-5400000">
            <a:off x="7242794" y="327957"/>
            <a:ext cx="2223230" cy="1579186"/>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0800000" flipH="1">
            <a:off x="-13316" y="3126092"/>
            <a:ext cx="3025768" cy="2023351"/>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0800000">
            <a:off x="-13308" y="4132062"/>
            <a:ext cx="2619371" cy="1017382"/>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3"/>
          <p:cNvGrpSpPr/>
          <p:nvPr/>
        </p:nvGrpSpPr>
        <p:grpSpPr>
          <a:xfrm rot="10800000">
            <a:off x="5290591" y="0"/>
            <a:ext cx="3840097" cy="2558635"/>
            <a:chOff x="235225" y="2771600"/>
            <a:chExt cx="3133750" cy="2088000"/>
          </a:xfrm>
        </p:grpSpPr>
        <p:sp>
          <p:nvSpPr>
            <p:cNvPr id="156" name="Google Shape;156;p3"/>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3"/>
          <p:cNvGrpSpPr/>
          <p:nvPr/>
        </p:nvGrpSpPr>
        <p:grpSpPr>
          <a:xfrm>
            <a:off x="-2" y="9"/>
            <a:ext cx="3985907" cy="3918269"/>
            <a:chOff x="2524675" y="238075"/>
            <a:chExt cx="1178600" cy="1158600"/>
          </a:xfrm>
        </p:grpSpPr>
        <p:sp>
          <p:nvSpPr>
            <p:cNvPr id="162" name="Google Shape;162;p3"/>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 name="Google Shape;216;p3"/>
          <p:cNvGrpSpPr/>
          <p:nvPr/>
        </p:nvGrpSpPr>
        <p:grpSpPr>
          <a:xfrm>
            <a:off x="5212442" y="3609126"/>
            <a:ext cx="3918269" cy="1521517"/>
            <a:chOff x="1302767" y="-2641999"/>
            <a:chExt cx="3918269" cy="1521517"/>
          </a:xfrm>
        </p:grpSpPr>
        <p:sp>
          <p:nvSpPr>
            <p:cNvPr id="217" name="Google Shape;217;p3"/>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3"/>
          <p:cNvGrpSpPr/>
          <p:nvPr/>
        </p:nvGrpSpPr>
        <p:grpSpPr>
          <a:xfrm>
            <a:off x="5212442" y="5926"/>
            <a:ext cx="3918269" cy="1521517"/>
            <a:chOff x="1302767" y="-2641999"/>
            <a:chExt cx="3918269" cy="1521517"/>
          </a:xfrm>
        </p:grpSpPr>
        <p:sp>
          <p:nvSpPr>
            <p:cNvPr id="231" name="Google Shape;231;p3"/>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3"/>
          <p:cNvSpPr/>
          <p:nvPr/>
        </p:nvSpPr>
        <p:spPr>
          <a:xfrm flipH="1">
            <a:off x="-13314" y="4415703"/>
            <a:ext cx="1716064" cy="727104"/>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p:cSld name="CUSTOM_10">
    <p:spTree>
      <p:nvGrpSpPr>
        <p:cNvPr id="1" name="Shape 2009"/>
        <p:cNvGrpSpPr/>
        <p:nvPr/>
      </p:nvGrpSpPr>
      <p:grpSpPr>
        <a:xfrm>
          <a:off x="0" y="0"/>
          <a:ext cx="0" cy="0"/>
          <a:chOff x="0" y="0"/>
          <a:chExt cx="0" cy="0"/>
        </a:xfrm>
      </p:grpSpPr>
      <p:sp>
        <p:nvSpPr>
          <p:cNvPr id="2010" name="Google Shape;2010;p21"/>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sp>
        <p:nvSpPr>
          <p:cNvPr id="2011" name="Google Shape;2011;p21"/>
          <p:cNvSpPr txBox="1">
            <a:spLocks noGrp="1"/>
          </p:cNvSpPr>
          <p:nvPr>
            <p:ph type="body" idx="1"/>
          </p:nvPr>
        </p:nvSpPr>
        <p:spPr>
          <a:xfrm>
            <a:off x="1664725" y="1616400"/>
            <a:ext cx="5826300" cy="1934700"/>
          </a:xfrm>
          <a:prstGeom prst="rect">
            <a:avLst/>
          </a:prstGeom>
        </p:spPr>
        <p:txBody>
          <a:bodyPr spcFirstLastPara="1" wrap="square" lIns="91425" tIns="91425" rIns="91425" bIns="91425" anchor="t" anchorCtr="0">
            <a:noAutofit/>
          </a:bodyPr>
          <a:lstStyle>
            <a:lvl1pPr marL="457200" lvl="0" indent="-323850" rtl="0">
              <a:spcBef>
                <a:spcPts val="0"/>
              </a:spcBef>
              <a:spcAft>
                <a:spcPts val="0"/>
              </a:spcAft>
              <a:buSzPts val="1500"/>
              <a:buChar char="●"/>
              <a:defRPr sz="1500"/>
            </a:lvl1pPr>
            <a:lvl2pPr marL="914400" lvl="1" indent="-323850" rtl="0">
              <a:spcBef>
                <a:spcPts val="1000"/>
              </a:spcBef>
              <a:spcAft>
                <a:spcPts val="0"/>
              </a:spcAft>
              <a:buSzPts val="1500"/>
              <a:buChar char="○"/>
              <a:defRPr sz="1500"/>
            </a:lvl2pPr>
            <a:lvl3pPr marL="1371600" lvl="2" indent="-323850" rtl="0">
              <a:spcBef>
                <a:spcPts val="0"/>
              </a:spcBef>
              <a:spcAft>
                <a:spcPts val="0"/>
              </a:spcAft>
              <a:buSzPts val="1500"/>
              <a:buChar char="■"/>
              <a:defRPr sz="1500"/>
            </a:lvl3pPr>
            <a:lvl4pPr marL="1828800" lvl="3" indent="-323850" rtl="0">
              <a:spcBef>
                <a:spcPts val="0"/>
              </a:spcBef>
              <a:spcAft>
                <a:spcPts val="0"/>
              </a:spcAft>
              <a:buSzPts val="1500"/>
              <a:buChar char="●"/>
              <a:defRPr sz="1500"/>
            </a:lvl4pPr>
            <a:lvl5pPr marL="2286000" lvl="4" indent="-323850" rtl="0">
              <a:spcBef>
                <a:spcPts val="0"/>
              </a:spcBef>
              <a:spcAft>
                <a:spcPts val="0"/>
              </a:spcAft>
              <a:buSzPts val="1500"/>
              <a:buChar char="○"/>
              <a:defRPr sz="1500"/>
            </a:lvl5pPr>
            <a:lvl6pPr marL="2743200" lvl="5" indent="-323850" rtl="0">
              <a:spcBef>
                <a:spcPts val="0"/>
              </a:spcBef>
              <a:spcAft>
                <a:spcPts val="0"/>
              </a:spcAft>
              <a:buSzPts val="1500"/>
              <a:buChar char="■"/>
              <a:defRPr sz="1500"/>
            </a:lvl6pPr>
            <a:lvl7pPr marL="3200400" lvl="6" indent="-323850" rtl="0">
              <a:spcBef>
                <a:spcPts val="0"/>
              </a:spcBef>
              <a:spcAft>
                <a:spcPts val="0"/>
              </a:spcAft>
              <a:buSzPts val="1500"/>
              <a:buChar char="●"/>
              <a:defRPr sz="1500"/>
            </a:lvl7pPr>
            <a:lvl8pPr marL="3657600" lvl="7" indent="-323850" rtl="0">
              <a:spcBef>
                <a:spcPts val="0"/>
              </a:spcBef>
              <a:spcAft>
                <a:spcPts val="0"/>
              </a:spcAft>
              <a:buSzPts val="1500"/>
              <a:buChar char="○"/>
              <a:defRPr sz="1500"/>
            </a:lvl8pPr>
            <a:lvl9pPr marL="4114800" lvl="8" indent="-323850" rtl="0">
              <a:spcBef>
                <a:spcPts val="0"/>
              </a:spcBef>
              <a:spcAft>
                <a:spcPts val="0"/>
              </a:spcAft>
              <a:buSzPts val="1500"/>
              <a:buChar char="■"/>
              <a:defRPr sz="1500"/>
            </a:lvl9pPr>
          </a:lstStyle>
          <a:p>
            <a:endParaRPr/>
          </a:p>
        </p:txBody>
      </p:sp>
      <p:grpSp>
        <p:nvGrpSpPr>
          <p:cNvPr id="2012" name="Google Shape;2012;p21"/>
          <p:cNvGrpSpPr/>
          <p:nvPr/>
        </p:nvGrpSpPr>
        <p:grpSpPr>
          <a:xfrm flipH="1">
            <a:off x="10" y="2729122"/>
            <a:ext cx="3931697" cy="2414389"/>
            <a:chOff x="1076310" y="2571747"/>
            <a:chExt cx="3931697" cy="2414389"/>
          </a:xfrm>
        </p:grpSpPr>
        <p:sp>
          <p:nvSpPr>
            <p:cNvPr id="2013" name="Google Shape;2013;p21"/>
            <p:cNvSpPr/>
            <p:nvPr/>
          </p:nvSpPr>
          <p:spPr>
            <a:xfrm>
              <a:off x="1762126" y="2571747"/>
              <a:ext cx="3245871" cy="2349753"/>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4" name="Google Shape;2014;p21"/>
            <p:cNvGrpSpPr/>
            <p:nvPr/>
          </p:nvGrpSpPr>
          <p:grpSpPr>
            <a:xfrm rot="-5400000">
              <a:off x="2177753" y="2169309"/>
              <a:ext cx="1715384" cy="3918269"/>
              <a:chOff x="10706378" y="539509"/>
              <a:chExt cx="1715384" cy="3918269"/>
            </a:xfrm>
          </p:grpSpPr>
          <p:sp>
            <p:nvSpPr>
              <p:cNvPr id="2015" name="Google Shape;2015;p21"/>
              <p:cNvSpPr/>
              <p:nvPr/>
            </p:nvSpPr>
            <p:spPr>
              <a:xfrm rot="10800000" flipH="1">
                <a:off x="12377798" y="1239985"/>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1"/>
              <p:cNvSpPr/>
              <p:nvPr/>
            </p:nvSpPr>
            <p:spPr>
              <a:xfrm rot="10800000" flipH="1">
                <a:off x="12313119" y="3942123"/>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1"/>
              <p:cNvSpPr/>
              <p:nvPr/>
            </p:nvSpPr>
            <p:spPr>
              <a:xfrm rot="10800000" flipH="1">
                <a:off x="12242691" y="3905345"/>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1"/>
              <p:cNvSpPr/>
              <p:nvPr/>
            </p:nvSpPr>
            <p:spPr>
              <a:xfrm rot="10800000" flipH="1">
                <a:off x="12057532" y="2466178"/>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1"/>
              <p:cNvSpPr/>
              <p:nvPr/>
            </p:nvSpPr>
            <p:spPr>
              <a:xfrm rot="10800000" flipH="1">
                <a:off x="12028109" y="2213550"/>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1"/>
              <p:cNvSpPr/>
              <p:nvPr/>
            </p:nvSpPr>
            <p:spPr>
              <a:xfrm rot="10800000" flipH="1">
                <a:off x="12004605" y="2130778"/>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1"/>
              <p:cNvSpPr/>
              <p:nvPr/>
            </p:nvSpPr>
            <p:spPr>
              <a:xfrm rot="10800000" flipH="1">
                <a:off x="11998771" y="1047386"/>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1"/>
              <p:cNvSpPr/>
              <p:nvPr/>
            </p:nvSpPr>
            <p:spPr>
              <a:xfrm rot="10800000" flipH="1">
                <a:off x="11928258" y="4263742"/>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1"/>
              <p:cNvSpPr/>
              <p:nvPr/>
            </p:nvSpPr>
            <p:spPr>
              <a:xfrm rot="10800000" flipH="1">
                <a:off x="11919550" y="227535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1"/>
              <p:cNvSpPr/>
              <p:nvPr/>
            </p:nvSpPr>
            <p:spPr>
              <a:xfrm rot="10800000" flipH="1">
                <a:off x="11658045" y="3846669"/>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1"/>
              <p:cNvSpPr/>
              <p:nvPr/>
            </p:nvSpPr>
            <p:spPr>
              <a:xfrm rot="10800000" flipH="1">
                <a:off x="11655255" y="3757049"/>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1"/>
              <p:cNvSpPr/>
              <p:nvPr/>
            </p:nvSpPr>
            <p:spPr>
              <a:xfrm rot="10800000" flipH="1">
                <a:off x="11393665" y="4251990"/>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1"/>
              <p:cNvSpPr/>
              <p:nvPr/>
            </p:nvSpPr>
            <p:spPr>
              <a:xfrm rot="10800000" flipH="1">
                <a:off x="11390875" y="3870173"/>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1"/>
              <p:cNvSpPr/>
              <p:nvPr/>
            </p:nvSpPr>
            <p:spPr>
              <a:xfrm rot="10800000" flipH="1">
                <a:off x="11188130" y="539509"/>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1"/>
              <p:cNvSpPr/>
              <p:nvPr/>
            </p:nvSpPr>
            <p:spPr>
              <a:xfrm rot="10800000" flipH="1">
                <a:off x="10962050" y="4005280"/>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1"/>
              <p:cNvSpPr/>
              <p:nvPr/>
            </p:nvSpPr>
            <p:spPr>
              <a:xfrm rot="10800000" flipH="1">
                <a:off x="10809357" y="4417957"/>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1"/>
              <p:cNvSpPr/>
              <p:nvPr/>
            </p:nvSpPr>
            <p:spPr>
              <a:xfrm rot="10800000" flipH="1">
                <a:off x="10706378" y="897737"/>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2" name="Google Shape;2032;p21"/>
            <p:cNvSpPr/>
            <p:nvPr/>
          </p:nvSpPr>
          <p:spPr>
            <a:xfrm>
              <a:off x="3402350" y="37810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 name="Google Shape;2033;p21"/>
          <p:cNvGrpSpPr/>
          <p:nvPr/>
        </p:nvGrpSpPr>
        <p:grpSpPr>
          <a:xfrm rot="-5400000">
            <a:off x="-1007424" y="1007415"/>
            <a:ext cx="3277907" cy="1263055"/>
            <a:chOff x="1766764" y="-4125385"/>
            <a:chExt cx="3277907" cy="1263055"/>
          </a:xfrm>
        </p:grpSpPr>
        <p:sp>
          <p:nvSpPr>
            <p:cNvPr id="2034" name="Google Shape;2034;p21"/>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1"/>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1"/>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1"/>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1"/>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1"/>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1"/>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1"/>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1"/>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1"/>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1"/>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1"/>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1"/>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1"/>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1"/>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1"/>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1"/>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1"/>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1"/>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1"/>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1"/>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1"/>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1"/>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1"/>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1"/>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1"/>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11">
    <p:spTree>
      <p:nvGrpSpPr>
        <p:cNvPr id="1" name="Shape 2060"/>
        <p:cNvGrpSpPr/>
        <p:nvPr/>
      </p:nvGrpSpPr>
      <p:grpSpPr>
        <a:xfrm>
          <a:off x="0" y="0"/>
          <a:ext cx="0" cy="0"/>
          <a:chOff x="0" y="0"/>
          <a:chExt cx="0" cy="0"/>
        </a:xfrm>
      </p:grpSpPr>
      <p:sp>
        <p:nvSpPr>
          <p:cNvPr id="2061" name="Google Shape;2061;p22"/>
          <p:cNvSpPr txBox="1">
            <a:spLocks noGrp="1"/>
          </p:cNvSpPr>
          <p:nvPr>
            <p:ph type="title"/>
          </p:nvPr>
        </p:nvSpPr>
        <p:spPr>
          <a:xfrm>
            <a:off x="720000" y="1701825"/>
            <a:ext cx="38589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600"/>
              <a:buFont typeface="Manjari"/>
              <a:buNone/>
              <a:defRPr sz="1500">
                <a:solidFill>
                  <a:schemeClr val="dk1"/>
                </a:solidFill>
                <a:latin typeface="Manjari"/>
                <a:ea typeface="Manjari"/>
                <a:cs typeface="Manjari"/>
                <a:sym typeface="Manjari"/>
              </a:defRPr>
            </a:lvl1pPr>
            <a:lvl2pPr lvl="1" algn="ctr" rtl="0">
              <a:spcBef>
                <a:spcPts val="0"/>
              </a:spcBef>
              <a:spcAft>
                <a:spcPts val="0"/>
              </a:spcAft>
              <a:buClr>
                <a:schemeClr val="dk1"/>
              </a:buClr>
              <a:buSzPts val="3500"/>
              <a:buFont typeface="Manjari"/>
              <a:buNone/>
              <a:defRPr sz="3500">
                <a:solidFill>
                  <a:schemeClr val="dk1"/>
                </a:solidFill>
                <a:latin typeface="Manjari"/>
                <a:ea typeface="Manjari"/>
                <a:cs typeface="Manjari"/>
                <a:sym typeface="Manjari"/>
              </a:defRPr>
            </a:lvl2pPr>
            <a:lvl3pPr lvl="2" algn="ctr" rtl="0">
              <a:spcBef>
                <a:spcPts val="0"/>
              </a:spcBef>
              <a:spcAft>
                <a:spcPts val="0"/>
              </a:spcAft>
              <a:buClr>
                <a:schemeClr val="dk1"/>
              </a:buClr>
              <a:buSzPts val="3500"/>
              <a:buFont typeface="Manjari"/>
              <a:buNone/>
              <a:defRPr sz="3500">
                <a:solidFill>
                  <a:schemeClr val="dk1"/>
                </a:solidFill>
                <a:latin typeface="Manjari"/>
                <a:ea typeface="Manjari"/>
                <a:cs typeface="Manjari"/>
                <a:sym typeface="Manjari"/>
              </a:defRPr>
            </a:lvl3pPr>
            <a:lvl4pPr lvl="3" algn="ctr" rtl="0">
              <a:spcBef>
                <a:spcPts val="0"/>
              </a:spcBef>
              <a:spcAft>
                <a:spcPts val="0"/>
              </a:spcAft>
              <a:buClr>
                <a:schemeClr val="dk1"/>
              </a:buClr>
              <a:buSzPts val="3500"/>
              <a:buFont typeface="Manjari"/>
              <a:buNone/>
              <a:defRPr sz="3500">
                <a:solidFill>
                  <a:schemeClr val="dk1"/>
                </a:solidFill>
                <a:latin typeface="Manjari"/>
                <a:ea typeface="Manjari"/>
                <a:cs typeface="Manjari"/>
                <a:sym typeface="Manjari"/>
              </a:defRPr>
            </a:lvl4pPr>
            <a:lvl5pPr lvl="4" algn="ctr" rtl="0">
              <a:spcBef>
                <a:spcPts val="0"/>
              </a:spcBef>
              <a:spcAft>
                <a:spcPts val="0"/>
              </a:spcAft>
              <a:buClr>
                <a:schemeClr val="dk1"/>
              </a:buClr>
              <a:buSzPts val="3500"/>
              <a:buFont typeface="Manjari"/>
              <a:buNone/>
              <a:defRPr sz="3500">
                <a:solidFill>
                  <a:schemeClr val="dk1"/>
                </a:solidFill>
                <a:latin typeface="Manjari"/>
                <a:ea typeface="Manjari"/>
                <a:cs typeface="Manjari"/>
                <a:sym typeface="Manjari"/>
              </a:defRPr>
            </a:lvl5pPr>
            <a:lvl6pPr lvl="5" algn="ctr" rtl="0">
              <a:spcBef>
                <a:spcPts val="0"/>
              </a:spcBef>
              <a:spcAft>
                <a:spcPts val="0"/>
              </a:spcAft>
              <a:buClr>
                <a:schemeClr val="dk1"/>
              </a:buClr>
              <a:buSzPts val="3500"/>
              <a:buFont typeface="Manjari"/>
              <a:buNone/>
              <a:defRPr sz="3500">
                <a:solidFill>
                  <a:schemeClr val="dk1"/>
                </a:solidFill>
                <a:latin typeface="Manjari"/>
                <a:ea typeface="Manjari"/>
                <a:cs typeface="Manjari"/>
                <a:sym typeface="Manjari"/>
              </a:defRPr>
            </a:lvl6pPr>
            <a:lvl7pPr lvl="6" algn="ctr" rtl="0">
              <a:spcBef>
                <a:spcPts val="0"/>
              </a:spcBef>
              <a:spcAft>
                <a:spcPts val="0"/>
              </a:spcAft>
              <a:buClr>
                <a:schemeClr val="dk1"/>
              </a:buClr>
              <a:buSzPts val="3500"/>
              <a:buFont typeface="Manjari"/>
              <a:buNone/>
              <a:defRPr sz="3500">
                <a:solidFill>
                  <a:schemeClr val="dk1"/>
                </a:solidFill>
                <a:latin typeface="Manjari"/>
                <a:ea typeface="Manjari"/>
                <a:cs typeface="Manjari"/>
                <a:sym typeface="Manjari"/>
              </a:defRPr>
            </a:lvl7pPr>
            <a:lvl8pPr lvl="7" algn="ctr" rtl="0">
              <a:spcBef>
                <a:spcPts val="0"/>
              </a:spcBef>
              <a:spcAft>
                <a:spcPts val="0"/>
              </a:spcAft>
              <a:buClr>
                <a:schemeClr val="dk1"/>
              </a:buClr>
              <a:buSzPts val="3500"/>
              <a:buFont typeface="Manjari"/>
              <a:buNone/>
              <a:defRPr sz="3500">
                <a:solidFill>
                  <a:schemeClr val="dk1"/>
                </a:solidFill>
                <a:latin typeface="Manjari"/>
                <a:ea typeface="Manjari"/>
                <a:cs typeface="Manjari"/>
                <a:sym typeface="Manjari"/>
              </a:defRPr>
            </a:lvl8pPr>
            <a:lvl9pPr lvl="8" algn="ctr" rtl="0">
              <a:spcBef>
                <a:spcPts val="0"/>
              </a:spcBef>
              <a:spcAft>
                <a:spcPts val="0"/>
              </a:spcAft>
              <a:buClr>
                <a:schemeClr val="dk1"/>
              </a:buClr>
              <a:buSzPts val="3500"/>
              <a:buFont typeface="Manjari"/>
              <a:buNone/>
              <a:defRPr sz="3500">
                <a:solidFill>
                  <a:schemeClr val="dk1"/>
                </a:solidFill>
                <a:latin typeface="Manjari"/>
                <a:ea typeface="Manjari"/>
                <a:cs typeface="Manjari"/>
                <a:sym typeface="Manjari"/>
              </a:defRPr>
            </a:lvl9pPr>
          </a:lstStyle>
          <a:p>
            <a:endParaRPr/>
          </a:p>
        </p:txBody>
      </p:sp>
      <p:sp>
        <p:nvSpPr>
          <p:cNvPr id="2062" name="Google Shape;2062;p22"/>
          <p:cNvSpPr txBox="1">
            <a:spLocks noGrp="1"/>
          </p:cNvSpPr>
          <p:nvPr>
            <p:ph type="title" idx="2" hasCustomPrompt="1"/>
          </p:nvPr>
        </p:nvSpPr>
        <p:spPr>
          <a:xfrm>
            <a:off x="713125" y="1371275"/>
            <a:ext cx="3858300" cy="24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lvl1pPr>
            <a:lvl2pPr lvl="1" algn="ctr" rtl="0">
              <a:spcBef>
                <a:spcPts val="0"/>
              </a:spcBef>
              <a:spcAft>
                <a:spcPts val="0"/>
              </a:spcAft>
              <a:buSzPts val="2500"/>
              <a:buFont typeface="Staatliches"/>
              <a:buNone/>
              <a:defRPr sz="2500">
                <a:latin typeface="Staatliches"/>
                <a:ea typeface="Staatliches"/>
                <a:cs typeface="Staatliches"/>
                <a:sym typeface="Staatliches"/>
              </a:defRPr>
            </a:lvl2pPr>
            <a:lvl3pPr lvl="2" algn="ctr" rtl="0">
              <a:spcBef>
                <a:spcPts val="0"/>
              </a:spcBef>
              <a:spcAft>
                <a:spcPts val="0"/>
              </a:spcAft>
              <a:buSzPts val="2500"/>
              <a:buFont typeface="Staatliches"/>
              <a:buNone/>
              <a:defRPr sz="2500">
                <a:latin typeface="Staatliches"/>
                <a:ea typeface="Staatliches"/>
                <a:cs typeface="Staatliches"/>
                <a:sym typeface="Staatliches"/>
              </a:defRPr>
            </a:lvl3pPr>
            <a:lvl4pPr lvl="3" algn="ctr" rtl="0">
              <a:spcBef>
                <a:spcPts val="0"/>
              </a:spcBef>
              <a:spcAft>
                <a:spcPts val="0"/>
              </a:spcAft>
              <a:buSzPts val="2500"/>
              <a:buFont typeface="Staatliches"/>
              <a:buNone/>
              <a:defRPr sz="2500">
                <a:latin typeface="Staatliches"/>
                <a:ea typeface="Staatliches"/>
                <a:cs typeface="Staatliches"/>
                <a:sym typeface="Staatliches"/>
              </a:defRPr>
            </a:lvl4pPr>
            <a:lvl5pPr lvl="4" algn="ctr" rtl="0">
              <a:spcBef>
                <a:spcPts val="0"/>
              </a:spcBef>
              <a:spcAft>
                <a:spcPts val="0"/>
              </a:spcAft>
              <a:buSzPts val="2500"/>
              <a:buFont typeface="Staatliches"/>
              <a:buNone/>
              <a:defRPr sz="2500">
                <a:latin typeface="Staatliches"/>
                <a:ea typeface="Staatliches"/>
                <a:cs typeface="Staatliches"/>
                <a:sym typeface="Staatliches"/>
              </a:defRPr>
            </a:lvl5pPr>
            <a:lvl6pPr lvl="5" algn="ctr" rtl="0">
              <a:spcBef>
                <a:spcPts val="0"/>
              </a:spcBef>
              <a:spcAft>
                <a:spcPts val="0"/>
              </a:spcAft>
              <a:buSzPts val="2500"/>
              <a:buFont typeface="Staatliches"/>
              <a:buNone/>
              <a:defRPr sz="2500">
                <a:latin typeface="Staatliches"/>
                <a:ea typeface="Staatliches"/>
                <a:cs typeface="Staatliches"/>
                <a:sym typeface="Staatliches"/>
              </a:defRPr>
            </a:lvl6pPr>
            <a:lvl7pPr lvl="6" algn="ctr" rtl="0">
              <a:spcBef>
                <a:spcPts val="0"/>
              </a:spcBef>
              <a:spcAft>
                <a:spcPts val="0"/>
              </a:spcAft>
              <a:buSzPts val="2500"/>
              <a:buFont typeface="Staatliches"/>
              <a:buNone/>
              <a:defRPr sz="2500">
                <a:latin typeface="Staatliches"/>
                <a:ea typeface="Staatliches"/>
                <a:cs typeface="Staatliches"/>
                <a:sym typeface="Staatliches"/>
              </a:defRPr>
            </a:lvl7pPr>
            <a:lvl8pPr lvl="7" algn="ctr" rtl="0">
              <a:spcBef>
                <a:spcPts val="0"/>
              </a:spcBef>
              <a:spcAft>
                <a:spcPts val="0"/>
              </a:spcAft>
              <a:buSzPts val="2500"/>
              <a:buFont typeface="Staatliches"/>
              <a:buNone/>
              <a:defRPr sz="2500">
                <a:latin typeface="Staatliches"/>
                <a:ea typeface="Staatliches"/>
                <a:cs typeface="Staatliches"/>
                <a:sym typeface="Staatliches"/>
              </a:defRPr>
            </a:lvl8pPr>
            <a:lvl9pPr lvl="8" algn="ctr" rtl="0">
              <a:spcBef>
                <a:spcPts val="0"/>
              </a:spcBef>
              <a:spcAft>
                <a:spcPts val="0"/>
              </a:spcAft>
              <a:buSzPts val="2500"/>
              <a:buFont typeface="Staatliches"/>
              <a:buNone/>
              <a:defRPr sz="2500">
                <a:latin typeface="Staatliches"/>
                <a:ea typeface="Staatliches"/>
                <a:cs typeface="Staatliches"/>
                <a:sym typeface="Staatliches"/>
              </a:defRPr>
            </a:lvl9pPr>
          </a:lstStyle>
          <a:p>
            <a:r>
              <a:t>xx%</a:t>
            </a:r>
          </a:p>
        </p:txBody>
      </p:sp>
      <p:sp>
        <p:nvSpPr>
          <p:cNvPr id="2063" name="Google Shape;2063;p22"/>
          <p:cNvSpPr txBox="1">
            <a:spLocks noGrp="1"/>
          </p:cNvSpPr>
          <p:nvPr>
            <p:ph type="subTitle" idx="1"/>
          </p:nvPr>
        </p:nvSpPr>
        <p:spPr>
          <a:xfrm>
            <a:off x="4571999" y="1701825"/>
            <a:ext cx="38583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defRPr>
            </a:lvl1pPr>
            <a:lvl2pPr lvl="1" algn="ctr" rtl="0">
              <a:spcBef>
                <a:spcPts val="0"/>
              </a:spcBef>
              <a:spcAft>
                <a:spcPts val="0"/>
              </a:spcAft>
              <a:buNone/>
              <a:defRPr sz="1500">
                <a:solidFill>
                  <a:schemeClr val="dk1"/>
                </a:solidFill>
              </a:defRPr>
            </a:lvl2pPr>
            <a:lvl3pPr lvl="2" algn="ctr" rtl="0">
              <a:spcBef>
                <a:spcPts val="0"/>
              </a:spcBef>
              <a:spcAft>
                <a:spcPts val="0"/>
              </a:spcAft>
              <a:buNone/>
              <a:defRPr sz="1500">
                <a:solidFill>
                  <a:schemeClr val="dk1"/>
                </a:solidFill>
              </a:defRPr>
            </a:lvl3pPr>
            <a:lvl4pPr lvl="3" algn="ctr" rtl="0">
              <a:spcBef>
                <a:spcPts val="0"/>
              </a:spcBef>
              <a:spcAft>
                <a:spcPts val="0"/>
              </a:spcAft>
              <a:buNone/>
              <a:defRPr sz="1500">
                <a:solidFill>
                  <a:schemeClr val="dk1"/>
                </a:solidFill>
              </a:defRPr>
            </a:lvl4pPr>
            <a:lvl5pPr lvl="4" algn="ctr" rtl="0">
              <a:spcBef>
                <a:spcPts val="0"/>
              </a:spcBef>
              <a:spcAft>
                <a:spcPts val="0"/>
              </a:spcAft>
              <a:buNone/>
              <a:defRPr sz="1500">
                <a:solidFill>
                  <a:schemeClr val="dk1"/>
                </a:solidFill>
              </a:defRPr>
            </a:lvl5pPr>
            <a:lvl6pPr lvl="5" algn="ctr" rtl="0">
              <a:spcBef>
                <a:spcPts val="0"/>
              </a:spcBef>
              <a:spcAft>
                <a:spcPts val="0"/>
              </a:spcAft>
              <a:buNone/>
              <a:defRPr sz="1500">
                <a:solidFill>
                  <a:schemeClr val="dk1"/>
                </a:solidFill>
              </a:defRPr>
            </a:lvl6pPr>
            <a:lvl7pPr lvl="6" algn="ctr" rtl="0">
              <a:spcBef>
                <a:spcPts val="0"/>
              </a:spcBef>
              <a:spcAft>
                <a:spcPts val="0"/>
              </a:spcAft>
              <a:buNone/>
              <a:defRPr sz="1500">
                <a:solidFill>
                  <a:schemeClr val="dk1"/>
                </a:solidFill>
              </a:defRPr>
            </a:lvl7pPr>
            <a:lvl8pPr lvl="7" algn="ctr" rtl="0">
              <a:spcBef>
                <a:spcPts val="0"/>
              </a:spcBef>
              <a:spcAft>
                <a:spcPts val="0"/>
              </a:spcAft>
              <a:buNone/>
              <a:defRPr sz="1500">
                <a:solidFill>
                  <a:schemeClr val="dk1"/>
                </a:solidFill>
              </a:defRPr>
            </a:lvl8pPr>
            <a:lvl9pPr lvl="8" algn="ctr" rtl="0">
              <a:spcBef>
                <a:spcPts val="0"/>
              </a:spcBef>
              <a:spcAft>
                <a:spcPts val="0"/>
              </a:spcAft>
              <a:buNone/>
              <a:defRPr sz="1500">
                <a:solidFill>
                  <a:schemeClr val="dk1"/>
                </a:solidFill>
              </a:defRPr>
            </a:lvl9pPr>
          </a:lstStyle>
          <a:p>
            <a:endParaRPr/>
          </a:p>
        </p:txBody>
      </p:sp>
      <p:sp>
        <p:nvSpPr>
          <p:cNvPr id="2064" name="Google Shape;2064;p22"/>
          <p:cNvSpPr txBox="1">
            <a:spLocks noGrp="1"/>
          </p:cNvSpPr>
          <p:nvPr>
            <p:ph type="title" idx="3" hasCustomPrompt="1"/>
          </p:nvPr>
        </p:nvSpPr>
        <p:spPr>
          <a:xfrm>
            <a:off x="4571999" y="1371275"/>
            <a:ext cx="3858300" cy="24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lvl1pPr>
            <a:lvl2pPr lvl="1" algn="ctr" rtl="0">
              <a:spcBef>
                <a:spcPts val="0"/>
              </a:spcBef>
              <a:spcAft>
                <a:spcPts val="0"/>
              </a:spcAft>
              <a:buSzPts val="2500"/>
              <a:buFont typeface="Staatliches"/>
              <a:buNone/>
              <a:defRPr sz="2500">
                <a:latin typeface="Staatliches"/>
                <a:ea typeface="Staatliches"/>
                <a:cs typeface="Staatliches"/>
                <a:sym typeface="Staatliches"/>
              </a:defRPr>
            </a:lvl2pPr>
            <a:lvl3pPr lvl="2" algn="ctr" rtl="0">
              <a:spcBef>
                <a:spcPts val="0"/>
              </a:spcBef>
              <a:spcAft>
                <a:spcPts val="0"/>
              </a:spcAft>
              <a:buSzPts val="2500"/>
              <a:buFont typeface="Staatliches"/>
              <a:buNone/>
              <a:defRPr sz="2500">
                <a:latin typeface="Staatliches"/>
                <a:ea typeface="Staatliches"/>
                <a:cs typeface="Staatliches"/>
                <a:sym typeface="Staatliches"/>
              </a:defRPr>
            </a:lvl3pPr>
            <a:lvl4pPr lvl="3" algn="ctr" rtl="0">
              <a:spcBef>
                <a:spcPts val="0"/>
              </a:spcBef>
              <a:spcAft>
                <a:spcPts val="0"/>
              </a:spcAft>
              <a:buSzPts val="2500"/>
              <a:buFont typeface="Staatliches"/>
              <a:buNone/>
              <a:defRPr sz="2500">
                <a:latin typeface="Staatliches"/>
                <a:ea typeface="Staatliches"/>
                <a:cs typeface="Staatliches"/>
                <a:sym typeface="Staatliches"/>
              </a:defRPr>
            </a:lvl4pPr>
            <a:lvl5pPr lvl="4" algn="ctr" rtl="0">
              <a:spcBef>
                <a:spcPts val="0"/>
              </a:spcBef>
              <a:spcAft>
                <a:spcPts val="0"/>
              </a:spcAft>
              <a:buSzPts val="2500"/>
              <a:buFont typeface="Staatliches"/>
              <a:buNone/>
              <a:defRPr sz="2500">
                <a:latin typeface="Staatliches"/>
                <a:ea typeface="Staatliches"/>
                <a:cs typeface="Staatliches"/>
                <a:sym typeface="Staatliches"/>
              </a:defRPr>
            </a:lvl5pPr>
            <a:lvl6pPr lvl="5" algn="ctr" rtl="0">
              <a:spcBef>
                <a:spcPts val="0"/>
              </a:spcBef>
              <a:spcAft>
                <a:spcPts val="0"/>
              </a:spcAft>
              <a:buSzPts val="2500"/>
              <a:buFont typeface="Staatliches"/>
              <a:buNone/>
              <a:defRPr sz="2500">
                <a:latin typeface="Staatliches"/>
                <a:ea typeface="Staatliches"/>
                <a:cs typeface="Staatliches"/>
                <a:sym typeface="Staatliches"/>
              </a:defRPr>
            </a:lvl6pPr>
            <a:lvl7pPr lvl="6" algn="ctr" rtl="0">
              <a:spcBef>
                <a:spcPts val="0"/>
              </a:spcBef>
              <a:spcAft>
                <a:spcPts val="0"/>
              </a:spcAft>
              <a:buSzPts val="2500"/>
              <a:buFont typeface="Staatliches"/>
              <a:buNone/>
              <a:defRPr sz="2500">
                <a:latin typeface="Staatliches"/>
                <a:ea typeface="Staatliches"/>
                <a:cs typeface="Staatliches"/>
                <a:sym typeface="Staatliches"/>
              </a:defRPr>
            </a:lvl7pPr>
            <a:lvl8pPr lvl="7" algn="ctr" rtl="0">
              <a:spcBef>
                <a:spcPts val="0"/>
              </a:spcBef>
              <a:spcAft>
                <a:spcPts val="0"/>
              </a:spcAft>
              <a:buSzPts val="2500"/>
              <a:buFont typeface="Staatliches"/>
              <a:buNone/>
              <a:defRPr sz="2500">
                <a:latin typeface="Staatliches"/>
                <a:ea typeface="Staatliches"/>
                <a:cs typeface="Staatliches"/>
                <a:sym typeface="Staatliches"/>
              </a:defRPr>
            </a:lvl8pPr>
            <a:lvl9pPr lvl="8" algn="ctr" rtl="0">
              <a:spcBef>
                <a:spcPts val="0"/>
              </a:spcBef>
              <a:spcAft>
                <a:spcPts val="0"/>
              </a:spcAft>
              <a:buSzPts val="2500"/>
              <a:buFont typeface="Staatliches"/>
              <a:buNone/>
              <a:defRPr sz="2500">
                <a:latin typeface="Staatliches"/>
                <a:ea typeface="Staatliches"/>
                <a:cs typeface="Staatliches"/>
                <a:sym typeface="Staatliches"/>
              </a:defRPr>
            </a:lvl9pPr>
          </a:lstStyle>
          <a:p>
            <a:r>
              <a:t>xx%</a:t>
            </a:r>
          </a:p>
        </p:txBody>
      </p:sp>
      <p:sp>
        <p:nvSpPr>
          <p:cNvPr id="2065" name="Google Shape;2065;p22"/>
          <p:cNvSpPr txBox="1">
            <a:spLocks noGrp="1"/>
          </p:cNvSpPr>
          <p:nvPr>
            <p:ph type="subTitle" idx="4"/>
          </p:nvPr>
        </p:nvSpPr>
        <p:spPr>
          <a:xfrm>
            <a:off x="2642550" y="3468706"/>
            <a:ext cx="38589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defRPr>
            </a:lvl1pPr>
            <a:lvl2pPr lvl="1" algn="ctr" rtl="0">
              <a:spcBef>
                <a:spcPts val="0"/>
              </a:spcBef>
              <a:spcAft>
                <a:spcPts val="0"/>
              </a:spcAft>
              <a:buNone/>
              <a:defRPr sz="1500">
                <a:solidFill>
                  <a:schemeClr val="dk1"/>
                </a:solidFill>
              </a:defRPr>
            </a:lvl2pPr>
            <a:lvl3pPr lvl="2" algn="ctr" rtl="0">
              <a:spcBef>
                <a:spcPts val="0"/>
              </a:spcBef>
              <a:spcAft>
                <a:spcPts val="0"/>
              </a:spcAft>
              <a:buNone/>
              <a:defRPr sz="1500">
                <a:solidFill>
                  <a:schemeClr val="dk1"/>
                </a:solidFill>
              </a:defRPr>
            </a:lvl3pPr>
            <a:lvl4pPr lvl="3" algn="ctr" rtl="0">
              <a:spcBef>
                <a:spcPts val="0"/>
              </a:spcBef>
              <a:spcAft>
                <a:spcPts val="0"/>
              </a:spcAft>
              <a:buNone/>
              <a:defRPr sz="1500">
                <a:solidFill>
                  <a:schemeClr val="dk1"/>
                </a:solidFill>
              </a:defRPr>
            </a:lvl4pPr>
            <a:lvl5pPr lvl="4" algn="ctr" rtl="0">
              <a:spcBef>
                <a:spcPts val="0"/>
              </a:spcBef>
              <a:spcAft>
                <a:spcPts val="0"/>
              </a:spcAft>
              <a:buNone/>
              <a:defRPr sz="1500">
                <a:solidFill>
                  <a:schemeClr val="dk1"/>
                </a:solidFill>
              </a:defRPr>
            </a:lvl5pPr>
            <a:lvl6pPr lvl="5" algn="ctr" rtl="0">
              <a:spcBef>
                <a:spcPts val="0"/>
              </a:spcBef>
              <a:spcAft>
                <a:spcPts val="0"/>
              </a:spcAft>
              <a:buNone/>
              <a:defRPr sz="1500">
                <a:solidFill>
                  <a:schemeClr val="dk1"/>
                </a:solidFill>
              </a:defRPr>
            </a:lvl6pPr>
            <a:lvl7pPr lvl="6" algn="ctr" rtl="0">
              <a:spcBef>
                <a:spcPts val="0"/>
              </a:spcBef>
              <a:spcAft>
                <a:spcPts val="0"/>
              </a:spcAft>
              <a:buNone/>
              <a:defRPr sz="1500">
                <a:solidFill>
                  <a:schemeClr val="dk1"/>
                </a:solidFill>
              </a:defRPr>
            </a:lvl7pPr>
            <a:lvl8pPr lvl="7" algn="ctr" rtl="0">
              <a:spcBef>
                <a:spcPts val="0"/>
              </a:spcBef>
              <a:spcAft>
                <a:spcPts val="0"/>
              </a:spcAft>
              <a:buNone/>
              <a:defRPr sz="1500">
                <a:solidFill>
                  <a:schemeClr val="dk1"/>
                </a:solidFill>
              </a:defRPr>
            </a:lvl8pPr>
            <a:lvl9pPr lvl="8" algn="ctr" rtl="0">
              <a:spcBef>
                <a:spcPts val="0"/>
              </a:spcBef>
              <a:spcAft>
                <a:spcPts val="0"/>
              </a:spcAft>
              <a:buNone/>
              <a:defRPr sz="1500">
                <a:solidFill>
                  <a:schemeClr val="dk1"/>
                </a:solidFill>
              </a:defRPr>
            </a:lvl9pPr>
          </a:lstStyle>
          <a:p>
            <a:endParaRPr/>
          </a:p>
        </p:txBody>
      </p:sp>
      <p:sp>
        <p:nvSpPr>
          <p:cNvPr id="2066" name="Google Shape;2066;p22"/>
          <p:cNvSpPr txBox="1">
            <a:spLocks noGrp="1"/>
          </p:cNvSpPr>
          <p:nvPr>
            <p:ph type="title" idx="5" hasCustomPrompt="1"/>
          </p:nvPr>
        </p:nvSpPr>
        <p:spPr>
          <a:xfrm>
            <a:off x="2327100" y="3019100"/>
            <a:ext cx="4489800" cy="24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lvl1pPr>
            <a:lvl2pPr lvl="1" algn="ctr" rtl="0">
              <a:spcBef>
                <a:spcPts val="0"/>
              </a:spcBef>
              <a:spcAft>
                <a:spcPts val="0"/>
              </a:spcAft>
              <a:buSzPts val="2500"/>
              <a:buFont typeface="Staatliches"/>
              <a:buNone/>
              <a:defRPr sz="2500">
                <a:latin typeface="Staatliches"/>
                <a:ea typeface="Staatliches"/>
                <a:cs typeface="Staatliches"/>
                <a:sym typeface="Staatliches"/>
              </a:defRPr>
            </a:lvl2pPr>
            <a:lvl3pPr lvl="2" algn="ctr" rtl="0">
              <a:spcBef>
                <a:spcPts val="0"/>
              </a:spcBef>
              <a:spcAft>
                <a:spcPts val="0"/>
              </a:spcAft>
              <a:buSzPts val="2500"/>
              <a:buFont typeface="Staatliches"/>
              <a:buNone/>
              <a:defRPr sz="2500">
                <a:latin typeface="Staatliches"/>
                <a:ea typeface="Staatliches"/>
                <a:cs typeface="Staatliches"/>
                <a:sym typeface="Staatliches"/>
              </a:defRPr>
            </a:lvl3pPr>
            <a:lvl4pPr lvl="3" algn="ctr" rtl="0">
              <a:spcBef>
                <a:spcPts val="0"/>
              </a:spcBef>
              <a:spcAft>
                <a:spcPts val="0"/>
              </a:spcAft>
              <a:buSzPts val="2500"/>
              <a:buFont typeface="Staatliches"/>
              <a:buNone/>
              <a:defRPr sz="2500">
                <a:latin typeface="Staatliches"/>
                <a:ea typeface="Staatliches"/>
                <a:cs typeface="Staatliches"/>
                <a:sym typeface="Staatliches"/>
              </a:defRPr>
            </a:lvl4pPr>
            <a:lvl5pPr lvl="4" algn="ctr" rtl="0">
              <a:spcBef>
                <a:spcPts val="0"/>
              </a:spcBef>
              <a:spcAft>
                <a:spcPts val="0"/>
              </a:spcAft>
              <a:buSzPts val="2500"/>
              <a:buFont typeface="Staatliches"/>
              <a:buNone/>
              <a:defRPr sz="2500">
                <a:latin typeface="Staatliches"/>
                <a:ea typeface="Staatliches"/>
                <a:cs typeface="Staatliches"/>
                <a:sym typeface="Staatliches"/>
              </a:defRPr>
            </a:lvl5pPr>
            <a:lvl6pPr lvl="5" algn="ctr" rtl="0">
              <a:spcBef>
                <a:spcPts val="0"/>
              </a:spcBef>
              <a:spcAft>
                <a:spcPts val="0"/>
              </a:spcAft>
              <a:buSzPts val="2500"/>
              <a:buFont typeface="Staatliches"/>
              <a:buNone/>
              <a:defRPr sz="2500">
                <a:latin typeface="Staatliches"/>
                <a:ea typeface="Staatliches"/>
                <a:cs typeface="Staatliches"/>
                <a:sym typeface="Staatliches"/>
              </a:defRPr>
            </a:lvl6pPr>
            <a:lvl7pPr lvl="6" algn="ctr" rtl="0">
              <a:spcBef>
                <a:spcPts val="0"/>
              </a:spcBef>
              <a:spcAft>
                <a:spcPts val="0"/>
              </a:spcAft>
              <a:buSzPts val="2500"/>
              <a:buFont typeface="Staatliches"/>
              <a:buNone/>
              <a:defRPr sz="2500">
                <a:latin typeface="Staatliches"/>
                <a:ea typeface="Staatliches"/>
                <a:cs typeface="Staatliches"/>
                <a:sym typeface="Staatliches"/>
              </a:defRPr>
            </a:lvl7pPr>
            <a:lvl8pPr lvl="7" algn="ctr" rtl="0">
              <a:spcBef>
                <a:spcPts val="0"/>
              </a:spcBef>
              <a:spcAft>
                <a:spcPts val="0"/>
              </a:spcAft>
              <a:buSzPts val="2500"/>
              <a:buFont typeface="Staatliches"/>
              <a:buNone/>
              <a:defRPr sz="2500">
                <a:latin typeface="Staatliches"/>
                <a:ea typeface="Staatliches"/>
                <a:cs typeface="Staatliches"/>
                <a:sym typeface="Staatliches"/>
              </a:defRPr>
            </a:lvl8pPr>
            <a:lvl9pPr lvl="8" algn="ctr" rtl="0">
              <a:spcBef>
                <a:spcPts val="0"/>
              </a:spcBef>
              <a:spcAft>
                <a:spcPts val="0"/>
              </a:spcAft>
              <a:buSzPts val="2500"/>
              <a:buFont typeface="Staatliches"/>
              <a:buNone/>
              <a:defRPr sz="2500">
                <a:latin typeface="Staatliches"/>
                <a:ea typeface="Staatliches"/>
                <a:cs typeface="Staatliches"/>
                <a:sym typeface="Staatliches"/>
              </a:defRPr>
            </a:lvl9pPr>
          </a:lstStyle>
          <a:p>
            <a:r>
              <a:t>xx%</a:t>
            </a:r>
          </a:p>
        </p:txBody>
      </p:sp>
      <p:sp>
        <p:nvSpPr>
          <p:cNvPr id="2067" name="Google Shape;2067;p22"/>
          <p:cNvSpPr/>
          <p:nvPr/>
        </p:nvSpPr>
        <p:spPr>
          <a:xfrm rot="10800000">
            <a:off x="-26"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2"/>
          <p:cNvSpPr/>
          <p:nvPr/>
        </p:nvSpPr>
        <p:spPr>
          <a:xfrm flipH="1">
            <a:off x="13729"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2"/>
          <p:cNvSpPr/>
          <p:nvPr/>
        </p:nvSpPr>
        <p:spPr>
          <a:xfrm>
            <a:off x="5905501" y="2793747"/>
            <a:ext cx="3245871" cy="2349753"/>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2"/>
          <p:cNvSpPr/>
          <p:nvPr/>
        </p:nvSpPr>
        <p:spPr>
          <a:xfrm>
            <a:off x="7545725" y="40030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2"/>
          <p:cNvSpPr/>
          <p:nvPr/>
        </p:nvSpPr>
        <p:spPr>
          <a:xfrm rot="-5400000">
            <a:off x="7242794" y="327957"/>
            <a:ext cx="2223230" cy="1579186"/>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2"/>
          <p:cNvSpPr/>
          <p:nvPr/>
        </p:nvSpPr>
        <p:spPr>
          <a:xfrm rot="10800000" flipH="1">
            <a:off x="-13316" y="3126092"/>
            <a:ext cx="3025768" cy="2023351"/>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2"/>
          <p:cNvSpPr/>
          <p:nvPr/>
        </p:nvSpPr>
        <p:spPr>
          <a:xfrm rot="10800000">
            <a:off x="-13308" y="4132062"/>
            <a:ext cx="2619371" cy="1017382"/>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4" name="Google Shape;2074;p22"/>
          <p:cNvGrpSpPr/>
          <p:nvPr/>
        </p:nvGrpSpPr>
        <p:grpSpPr>
          <a:xfrm rot="10800000">
            <a:off x="5290591" y="0"/>
            <a:ext cx="3840097" cy="2558635"/>
            <a:chOff x="235225" y="2771600"/>
            <a:chExt cx="3133750" cy="2088000"/>
          </a:xfrm>
        </p:grpSpPr>
        <p:sp>
          <p:nvSpPr>
            <p:cNvPr id="2075" name="Google Shape;2075;p22"/>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2"/>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2"/>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2"/>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2"/>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22"/>
          <p:cNvGrpSpPr/>
          <p:nvPr/>
        </p:nvGrpSpPr>
        <p:grpSpPr>
          <a:xfrm>
            <a:off x="-2" y="9"/>
            <a:ext cx="3985907" cy="3918269"/>
            <a:chOff x="2524675" y="238075"/>
            <a:chExt cx="1178600" cy="1158600"/>
          </a:xfrm>
        </p:grpSpPr>
        <p:sp>
          <p:nvSpPr>
            <p:cNvPr id="2081" name="Google Shape;2081;p22"/>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2"/>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2"/>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2"/>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2"/>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2"/>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2"/>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2"/>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2"/>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2"/>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2"/>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2"/>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2"/>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2"/>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2"/>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2"/>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2"/>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2"/>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2"/>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2"/>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2"/>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2"/>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2"/>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2"/>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2"/>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2"/>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2"/>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2"/>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2"/>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2"/>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2"/>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2"/>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2"/>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2"/>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2"/>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2"/>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2"/>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2"/>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2"/>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2"/>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2"/>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2"/>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2"/>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2"/>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2"/>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2"/>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2"/>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2"/>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2"/>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2"/>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2"/>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2"/>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2"/>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2"/>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 name="Google Shape;2135;p22"/>
          <p:cNvGrpSpPr/>
          <p:nvPr/>
        </p:nvGrpSpPr>
        <p:grpSpPr>
          <a:xfrm>
            <a:off x="5212442" y="3609126"/>
            <a:ext cx="3918269" cy="1521517"/>
            <a:chOff x="1302767" y="-2641999"/>
            <a:chExt cx="3918269" cy="1521517"/>
          </a:xfrm>
        </p:grpSpPr>
        <p:sp>
          <p:nvSpPr>
            <p:cNvPr id="2136" name="Google Shape;2136;p22"/>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2"/>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2"/>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2"/>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2"/>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2"/>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2"/>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2"/>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2"/>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2"/>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2"/>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2"/>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2"/>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 name="Google Shape;2149;p22"/>
          <p:cNvGrpSpPr/>
          <p:nvPr/>
        </p:nvGrpSpPr>
        <p:grpSpPr>
          <a:xfrm>
            <a:off x="5212442" y="5926"/>
            <a:ext cx="3918269" cy="1521517"/>
            <a:chOff x="1302767" y="-2641999"/>
            <a:chExt cx="3918269" cy="1521517"/>
          </a:xfrm>
        </p:grpSpPr>
        <p:sp>
          <p:nvSpPr>
            <p:cNvPr id="2150" name="Google Shape;2150;p22"/>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2"/>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2"/>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2"/>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2"/>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2"/>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2"/>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2"/>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2"/>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2"/>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2"/>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2"/>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2"/>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3" name="Google Shape;2163;p22"/>
          <p:cNvSpPr/>
          <p:nvPr/>
        </p:nvSpPr>
        <p:spPr>
          <a:xfrm flipH="1">
            <a:off x="-13314" y="4415703"/>
            <a:ext cx="1716064" cy="727104"/>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4" name="Google Shape;2164;p22"/>
          <p:cNvGrpSpPr/>
          <p:nvPr/>
        </p:nvGrpSpPr>
        <p:grpSpPr>
          <a:xfrm rot="-5400000">
            <a:off x="5178623" y="1191409"/>
            <a:ext cx="3985907" cy="3918269"/>
            <a:chOff x="2524675" y="238075"/>
            <a:chExt cx="1178600" cy="1158600"/>
          </a:xfrm>
        </p:grpSpPr>
        <p:sp>
          <p:nvSpPr>
            <p:cNvPr id="2165" name="Google Shape;2165;p22"/>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2"/>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2"/>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2"/>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2"/>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2"/>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2"/>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2"/>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2"/>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2"/>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2"/>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2"/>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2"/>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2"/>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2"/>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2"/>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2"/>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2"/>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2"/>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2"/>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2"/>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2"/>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2"/>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2"/>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2"/>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2"/>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2"/>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2"/>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2"/>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2"/>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2"/>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2"/>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2"/>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2"/>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2"/>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2"/>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2"/>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2"/>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2"/>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2"/>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2"/>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2"/>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2"/>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2"/>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2"/>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2"/>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2"/>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2"/>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2"/>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2"/>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2"/>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2"/>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2"/>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2"/>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p:cSld name="CUSTOM_12">
    <p:spTree>
      <p:nvGrpSpPr>
        <p:cNvPr id="1" name="Shape 2219"/>
        <p:cNvGrpSpPr/>
        <p:nvPr/>
      </p:nvGrpSpPr>
      <p:grpSpPr>
        <a:xfrm>
          <a:off x="0" y="0"/>
          <a:ext cx="0" cy="0"/>
          <a:chOff x="0" y="0"/>
          <a:chExt cx="0" cy="0"/>
        </a:xfrm>
      </p:grpSpPr>
      <p:sp>
        <p:nvSpPr>
          <p:cNvPr id="2220" name="Google Shape;2220;p23"/>
          <p:cNvSpPr txBox="1">
            <a:spLocks noGrp="1"/>
          </p:cNvSpPr>
          <p:nvPr>
            <p:ph type="title"/>
          </p:nvPr>
        </p:nvSpPr>
        <p:spPr>
          <a:xfrm>
            <a:off x="3134400" y="2871000"/>
            <a:ext cx="2875200" cy="47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1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221" name="Google Shape;2221;p23"/>
          <p:cNvSpPr txBox="1">
            <a:spLocks noGrp="1"/>
          </p:cNvSpPr>
          <p:nvPr>
            <p:ph type="subTitle" idx="1"/>
          </p:nvPr>
        </p:nvSpPr>
        <p:spPr>
          <a:xfrm>
            <a:off x="1231050" y="1809525"/>
            <a:ext cx="6681900" cy="103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700"/>
              <a:buNone/>
              <a:defRPr sz="2500"/>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2222" name="Google Shape;2222;p23"/>
          <p:cNvSpPr/>
          <p:nvPr/>
        </p:nvSpPr>
        <p:spPr>
          <a:xfrm>
            <a:off x="-25" y="0"/>
            <a:ext cx="2421450" cy="1619240"/>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3"/>
          <p:cNvSpPr/>
          <p:nvPr/>
        </p:nvSpPr>
        <p:spPr>
          <a:xfrm rot="10800000">
            <a:off x="-26"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3"/>
          <p:cNvSpPr/>
          <p:nvPr/>
        </p:nvSpPr>
        <p:spPr>
          <a:xfrm flipH="1">
            <a:off x="13729"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5" name="Google Shape;2225;p23"/>
          <p:cNvGrpSpPr/>
          <p:nvPr/>
        </p:nvGrpSpPr>
        <p:grpSpPr>
          <a:xfrm>
            <a:off x="-2" y="9"/>
            <a:ext cx="3985907" cy="3918269"/>
            <a:chOff x="2524675" y="238075"/>
            <a:chExt cx="1178600" cy="1158600"/>
          </a:xfrm>
        </p:grpSpPr>
        <p:sp>
          <p:nvSpPr>
            <p:cNvPr id="2226" name="Google Shape;2226;p23"/>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3"/>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3"/>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3"/>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3"/>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3"/>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3"/>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3"/>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3"/>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3"/>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3"/>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3"/>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3"/>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3"/>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3"/>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3"/>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3"/>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3"/>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3"/>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3"/>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3"/>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3"/>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3"/>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3"/>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3"/>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3"/>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3"/>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3"/>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3"/>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3"/>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3"/>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3"/>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3"/>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3"/>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3"/>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3"/>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3"/>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3"/>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3"/>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3"/>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3"/>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3"/>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3"/>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3"/>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3"/>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3"/>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3"/>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3"/>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3"/>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3"/>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3"/>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3"/>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3"/>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3"/>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 name="Google Shape;2280;p23"/>
          <p:cNvGrpSpPr/>
          <p:nvPr/>
        </p:nvGrpSpPr>
        <p:grpSpPr>
          <a:xfrm flipH="1">
            <a:off x="5287722" y="1942450"/>
            <a:ext cx="3853412" cy="3206994"/>
            <a:chOff x="-13316" y="1942450"/>
            <a:chExt cx="3853412" cy="3206994"/>
          </a:xfrm>
        </p:grpSpPr>
        <p:grpSp>
          <p:nvGrpSpPr>
            <p:cNvPr id="2281" name="Google Shape;2281;p23"/>
            <p:cNvGrpSpPr/>
            <p:nvPr/>
          </p:nvGrpSpPr>
          <p:grpSpPr>
            <a:xfrm rot="-5400000" flipH="1">
              <a:off x="-784725" y="2727175"/>
              <a:ext cx="3189300" cy="1619850"/>
              <a:chOff x="4185675" y="845125"/>
              <a:chExt cx="3189300" cy="1619850"/>
            </a:xfrm>
          </p:grpSpPr>
          <p:sp>
            <p:nvSpPr>
              <p:cNvPr id="2282" name="Google Shape;2282;p23"/>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3"/>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3"/>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5" name="Google Shape;2285;p23"/>
            <p:cNvSpPr/>
            <p:nvPr/>
          </p:nvSpPr>
          <p:spPr>
            <a:xfrm rot="5400000">
              <a:off x="-335338" y="3242300"/>
              <a:ext cx="2223230" cy="1579186"/>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3"/>
            <p:cNvSpPr/>
            <p:nvPr/>
          </p:nvSpPr>
          <p:spPr>
            <a:xfrm flipH="1">
              <a:off x="0" y="4239925"/>
              <a:ext cx="2132607" cy="903576"/>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7" name="Google Shape;2287;p23"/>
            <p:cNvGrpSpPr/>
            <p:nvPr/>
          </p:nvGrpSpPr>
          <p:grpSpPr>
            <a:xfrm>
              <a:off x="-1" y="2590808"/>
              <a:ext cx="3840097" cy="2558635"/>
              <a:chOff x="235225" y="2771600"/>
              <a:chExt cx="3133750" cy="2088000"/>
            </a:xfrm>
          </p:grpSpPr>
          <p:sp>
            <p:nvSpPr>
              <p:cNvPr id="2288" name="Google Shape;2288;p23"/>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3"/>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3"/>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3"/>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3"/>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93" name="Google Shape;2293;p23"/>
          <p:cNvGrpSpPr/>
          <p:nvPr/>
        </p:nvGrpSpPr>
        <p:grpSpPr>
          <a:xfrm>
            <a:off x="5158098" y="1231184"/>
            <a:ext cx="3985907" cy="3918269"/>
            <a:chOff x="2524675" y="238075"/>
            <a:chExt cx="1178600" cy="1158600"/>
          </a:xfrm>
        </p:grpSpPr>
        <p:sp>
          <p:nvSpPr>
            <p:cNvPr id="2294" name="Google Shape;2294;p23"/>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3"/>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3"/>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3"/>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3"/>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3"/>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3"/>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3"/>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3"/>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3"/>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3"/>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3"/>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3"/>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3"/>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3"/>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3"/>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3"/>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3"/>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3"/>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3"/>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3"/>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3"/>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3"/>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3"/>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3"/>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3"/>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3"/>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3"/>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3"/>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3"/>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3"/>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3"/>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3"/>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3"/>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3"/>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3"/>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3"/>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3"/>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3"/>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3"/>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3"/>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3"/>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3"/>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3"/>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3"/>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3"/>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3"/>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3"/>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3"/>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3"/>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3"/>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3"/>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3"/>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3"/>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8" name="Google Shape;2348;p23"/>
          <p:cNvGrpSpPr/>
          <p:nvPr/>
        </p:nvGrpSpPr>
        <p:grpSpPr>
          <a:xfrm>
            <a:off x="-26" y="2571758"/>
            <a:ext cx="3840097" cy="2558635"/>
            <a:chOff x="235225" y="2771600"/>
            <a:chExt cx="3133750" cy="2088000"/>
          </a:xfrm>
        </p:grpSpPr>
        <p:sp>
          <p:nvSpPr>
            <p:cNvPr id="2349" name="Google Shape;2349;p23"/>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3"/>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3"/>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3"/>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3"/>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4" name="Google Shape;2354;p23"/>
          <p:cNvGrpSpPr/>
          <p:nvPr/>
        </p:nvGrpSpPr>
        <p:grpSpPr>
          <a:xfrm rot="10800000">
            <a:off x="5303899" y="8"/>
            <a:ext cx="3840097" cy="2558635"/>
            <a:chOff x="235225" y="2771600"/>
            <a:chExt cx="3133750" cy="2088000"/>
          </a:xfrm>
        </p:grpSpPr>
        <p:sp>
          <p:nvSpPr>
            <p:cNvPr id="2355" name="Google Shape;2355;p23"/>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3"/>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3"/>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3"/>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3"/>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1">
  <p:cSld name="CUSTOM_13">
    <p:spTree>
      <p:nvGrpSpPr>
        <p:cNvPr id="1" name="Shape 2360"/>
        <p:cNvGrpSpPr/>
        <p:nvPr/>
      </p:nvGrpSpPr>
      <p:grpSpPr>
        <a:xfrm>
          <a:off x="0" y="0"/>
          <a:ext cx="0" cy="0"/>
          <a:chOff x="0" y="0"/>
          <a:chExt cx="0" cy="0"/>
        </a:xfrm>
      </p:grpSpPr>
      <p:sp>
        <p:nvSpPr>
          <p:cNvPr id="2361" name="Google Shape;2361;p24"/>
          <p:cNvSpPr txBox="1">
            <a:spLocks noGrp="1"/>
          </p:cNvSpPr>
          <p:nvPr>
            <p:ph type="title"/>
          </p:nvPr>
        </p:nvSpPr>
        <p:spPr>
          <a:xfrm>
            <a:off x="715650" y="1814525"/>
            <a:ext cx="3849600" cy="534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62" name="Google Shape;2362;p24"/>
          <p:cNvSpPr txBox="1">
            <a:spLocks noGrp="1"/>
          </p:cNvSpPr>
          <p:nvPr>
            <p:ph type="subTitle" idx="1"/>
          </p:nvPr>
        </p:nvSpPr>
        <p:spPr>
          <a:xfrm>
            <a:off x="713250" y="2335428"/>
            <a:ext cx="3852000" cy="1044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363" name="Google Shape;2363;p24"/>
          <p:cNvGrpSpPr/>
          <p:nvPr/>
        </p:nvGrpSpPr>
        <p:grpSpPr>
          <a:xfrm>
            <a:off x="13724" y="2571758"/>
            <a:ext cx="3840097" cy="2558635"/>
            <a:chOff x="235225" y="2771600"/>
            <a:chExt cx="3133750" cy="2088000"/>
          </a:xfrm>
        </p:grpSpPr>
        <p:sp>
          <p:nvSpPr>
            <p:cNvPr id="2364" name="Google Shape;2364;p24"/>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4"/>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4"/>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4"/>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4"/>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2369;p24"/>
          <p:cNvGrpSpPr/>
          <p:nvPr/>
        </p:nvGrpSpPr>
        <p:grpSpPr>
          <a:xfrm rot="10800000">
            <a:off x="5303899" y="8"/>
            <a:ext cx="3840097" cy="2558635"/>
            <a:chOff x="235225" y="2771600"/>
            <a:chExt cx="3133750" cy="2088000"/>
          </a:xfrm>
        </p:grpSpPr>
        <p:sp>
          <p:nvSpPr>
            <p:cNvPr id="2370" name="Google Shape;2370;p24"/>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4"/>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4"/>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4"/>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4"/>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24"/>
          <p:cNvGrpSpPr/>
          <p:nvPr/>
        </p:nvGrpSpPr>
        <p:grpSpPr>
          <a:xfrm>
            <a:off x="39701" y="3880440"/>
            <a:ext cx="3277907" cy="1263055"/>
            <a:chOff x="1766764" y="-4125385"/>
            <a:chExt cx="3277907" cy="1263055"/>
          </a:xfrm>
        </p:grpSpPr>
        <p:sp>
          <p:nvSpPr>
            <p:cNvPr id="2376" name="Google Shape;2376;p24"/>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4"/>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4"/>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4"/>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4"/>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4"/>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4"/>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4"/>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4"/>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4"/>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4"/>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4"/>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4"/>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4"/>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4"/>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4"/>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4"/>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4"/>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4"/>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4"/>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4"/>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4"/>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4"/>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4"/>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4"/>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4"/>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2" name="Google Shape;2402;p24"/>
          <p:cNvGrpSpPr/>
          <p:nvPr/>
        </p:nvGrpSpPr>
        <p:grpSpPr>
          <a:xfrm>
            <a:off x="39701" y="-10"/>
            <a:ext cx="3277907" cy="1263055"/>
            <a:chOff x="1766764" y="-4125385"/>
            <a:chExt cx="3277907" cy="1263055"/>
          </a:xfrm>
        </p:grpSpPr>
        <p:sp>
          <p:nvSpPr>
            <p:cNvPr id="2403" name="Google Shape;2403;p24"/>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4"/>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4"/>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4"/>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4"/>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4"/>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4"/>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4"/>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4"/>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4"/>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4"/>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4"/>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4"/>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4"/>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4"/>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4"/>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4"/>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4"/>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4"/>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4"/>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4"/>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4"/>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4"/>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4"/>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4"/>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4"/>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24"/>
          <p:cNvGrpSpPr/>
          <p:nvPr/>
        </p:nvGrpSpPr>
        <p:grpSpPr>
          <a:xfrm rot="-5400000">
            <a:off x="6873526" y="1007415"/>
            <a:ext cx="3277907" cy="1263055"/>
            <a:chOff x="1766764" y="-4125385"/>
            <a:chExt cx="3277907" cy="1263055"/>
          </a:xfrm>
        </p:grpSpPr>
        <p:sp>
          <p:nvSpPr>
            <p:cNvPr id="2430" name="Google Shape;2430;p24"/>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4"/>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4"/>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4"/>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4"/>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4"/>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4"/>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4"/>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4"/>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4"/>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4"/>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4"/>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4"/>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4"/>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4"/>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4"/>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4"/>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4"/>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4"/>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4"/>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4"/>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4"/>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4"/>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4"/>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4"/>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4"/>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2">
  <p:cSld name="CUSTOM_14">
    <p:spTree>
      <p:nvGrpSpPr>
        <p:cNvPr id="1" name="Shape 2456"/>
        <p:cNvGrpSpPr/>
        <p:nvPr/>
      </p:nvGrpSpPr>
      <p:grpSpPr>
        <a:xfrm>
          <a:off x="0" y="0"/>
          <a:ext cx="0" cy="0"/>
          <a:chOff x="0" y="0"/>
          <a:chExt cx="0" cy="0"/>
        </a:xfrm>
      </p:grpSpPr>
      <p:sp>
        <p:nvSpPr>
          <p:cNvPr id="2457" name="Google Shape;2457;p25"/>
          <p:cNvSpPr txBox="1">
            <a:spLocks noGrp="1"/>
          </p:cNvSpPr>
          <p:nvPr>
            <p:ph type="title"/>
          </p:nvPr>
        </p:nvSpPr>
        <p:spPr>
          <a:xfrm>
            <a:off x="4592325" y="1810512"/>
            <a:ext cx="3849600" cy="534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2458" name="Google Shape;2458;p25"/>
          <p:cNvSpPr txBox="1">
            <a:spLocks noGrp="1"/>
          </p:cNvSpPr>
          <p:nvPr>
            <p:ph type="subTitle" idx="1"/>
          </p:nvPr>
        </p:nvSpPr>
        <p:spPr>
          <a:xfrm>
            <a:off x="4589925" y="2333796"/>
            <a:ext cx="3852000" cy="1044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459" name="Google Shape;2459;p25"/>
          <p:cNvGrpSpPr/>
          <p:nvPr/>
        </p:nvGrpSpPr>
        <p:grpSpPr>
          <a:xfrm flipH="1">
            <a:off x="5303899" y="2571758"/>
            <a:ext cx="3840097" cy="2558635"/>
            <a:chOff x="235225" y="2771600"/>
            <a:chExt cx="3133750" cy="2088000"/>
          </a:xfrm>
        </p:grpSpPr>
        <p:sp>
          <p:nvSpPr>
            <p:cNvPr id="2460" name="Google Shape;2460;p25"/>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5"/>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5"/>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5"/>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5"/>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25"/>
          <p:cNvGrpSpPr/>
          <p:nvPr/>
        </p:nvGrpSpPr>
        <p:grpSpPr>
          <a:xfrm rot="10800000" flipH="1">
            <a:off x="-1" y="8"/>
            <a:ext cx="3840097" cy="2558635"/>
            <a:chOff x="235225" y="2771600"/>
            <a:chExt cx="3133750" cy="2088000"/>
          </a:xfrm>
        </p:grpSpPr>
        <p:sp>
          <p:nvSpPr>
            <p:cNvPr id="2466" name="Google Shape;2466;p25"/>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5"/>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5"/>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5"/>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5"/>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1" name="Google Shape;2471;p25"/>
          <p:cNvGrpSpPr/>
          <p:nvPr/>
        </p:nvGrpSpPr>
        <p:grpSpPr>
          <a:xfrm>
            <a:off x="39701" y="-10"/>
            <a:ext cx="3277907" cy="1263055"/>
            <a:chOff x="1766764" y="-4125385"/>
            <a:chExt cx="3277907" cy="1263055"/>
          </a:xfrm>
        </p:grpSpPr>
        <p:sp>
          <p:nvSpPr>
            <p:cNvPr id="2472" name="Google Shape;2472;p25"/>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5"/>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5"/>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5"/>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5"/>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5"/>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5"/>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5"/>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5"/>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5"/>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5"/>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5"/>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5"/>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5"/>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5"/>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5"/>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5"/>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5"/>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5"/>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5"/>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5"/>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5"/>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5"/>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5"/>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5"/>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5"/>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25"/>
          <p:cNvGrpSpPr/>
          <p:nvPr/>
        </p:nvGrpSpPr>
        <p:grpSpPr>
          <a:xfrm>
            <a:off x="5866101" y="3880440"/>
            <a:ext cx="3277907" cy="1263055"/>
            <a:chOff x="1766764" y="-4125385"/>
            <a:chExt cx="3277907" cy="1263055"/>
          </a:xfrm>
        </p:grpSpPr>
        <p:sp>
          <p:nvSpPr>
            <p:cNvPr id="2499" name="Google Shape;2499;p25"/>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5"/>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5"/>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5"/>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5"/>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5"/>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5"/>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5"/>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5"/>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5"/>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5"/>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5"/>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5"/>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5"/>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5"/>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5"/>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5"/>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5"/>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5"/>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5"/>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5"/>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5"/>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5"/>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5"/>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5"/>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5"/>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1">
  <p:cSld name="CUSTOM_15">
    <p:spTree>
      <p:nvGrpSpPr>
        <p:cNvPr id="1" name="Shape 2525"/>
        <p:cNvGrpSpPr/>
        <p:nvPr/>
      </p:nvGrpSpPr>
      <p:grpSpPr>
        <a:xfrm>
          <a:off x="0" y="0"/>
          <a:ext cx="0" cy="0"/>
          <a:chOff x="0" y="0"/>
          <a:chExt cx="0" cy="0"/>
        </a:xfrm>
      </p:grpSpPr>
      <p:sp>
        <p:nvSpPr>
          <p:cNvPr id="2526" name="Google Shape;2526;p26"/>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sp>
        <p:nvSpPr>
          <p:cNvPr id="2527" name="Google Shape;2527;p26"/>
          <p:cNvSpPr txBox="1">
            <a:spLocks noGrp="1"/>
          </p:cNvSpPr>
          <p:nvPr>
            <p:ph type="body" idx="1"/>
          </p:nvPr>
        </p:nvSpPr>
        <p:spPr>
          <a:xfrm>
            <a:off x="1890750" y="3027963"/>
            <a:ext cx="5362500" cy="647700"/>
          </a:xfrm>
          <a:prstGeom prst="rect">
            <a:avLst/>
          </a:prstGeom>
        </p:spPr>
        <p:txBody>
          <a:bodyPr spcFirstLastPara="1" wrap="square" lIns="91425" tIns="91425" rIns="91425" bIns="91425" anchor="ctr" anchorCtr="0">
            <a:noAutofit/>
          </a:bodyPr>
          <a:lstStyle>
            <a:lvl1pPr marL="457200" lvl="0" indent="-330200" algn="ctr">
              <a:spcBef>
                <a:spcPts val="0"/>
              </a:spcBef>
              <a:spcAft>
                <a:spcPts val="0"/>
              </a:spcAft>
              <a:buSzPts val="1600"/>
              <a:buChar char="●"/>
              <a:defRPr sz="1500"/>
            </a:lvl1pPr>
            <a:lvl2pPr marL="914400" lvl="1" indent="-330200" algn="ctr">
              <a:spcBef>
                <a:spcPts val="0"/>
              </a:spcBef>
              <a:spcAft>
                <a:spcPts val="0"/>
              </a:spcAft>
              <a:buSzPts val="1600"/>
              <a:buChar char="○"/>
              <a:defRPr sz="1600"/>
            </a:lvl2pPr>
            <a:lvl3pPr marL="1371600" lvl="2" indent="-330200" algn="ctr">
              <a:spcBef>
                <a:spcPts val="0"/>
              </a:spcBef>
              <a:spcAft>
                <a:spcPts val="0"/>
              </a:spcAft>
              <a:buSzPts val="1600"/>
              <a:buChar char="■"/>
              <a:defRPr sz="1600"/>
            </a:lvl3pPr>
            <a:lvl4pPr marL="1828800" lvl="3" indent="-330200" algn="ctr">
              <a:spcBef>
                <a:spcPts val="0"/>
              </a:spcBef>
              <a:spcAft>
                <a:spcPts val="0"/>
              </a:spcAft>
              <a:buSzPts val="1600"/>
              <a:buChar char="●"/>
              <a:defRPr sz="1600"/>
            </a:lvl4pPr>
            <a:lvl5pPr marL="2286000" lvl="4" indent="-330200" algn="ctr">
              <a:spcBef>
                <a:spcPts val="0"/>
              </a:spcBef>
              <a:spcAft>
                <a:spcPts val="0"/>
              </a:spcAft>
              <a:buSzPts val="1600"/>
              <a:buChar char="○"/>
              <a:defRPr sz="1600"/>
            </a:lvl5pPr>
            <a:lvl6pPr marL="2743200" lvl="5" indent="-330200" algn="ctr">
              <a:spcBef>
                <a:spcPts val="0"/>
              </a:spcBef>
              <a:spcAft>
                <a:spcPts val="0"/>
              </a:spcAft>
              <a:buSzPts val="1600"/>
              <a:buChar char="■"/>
              <a:defRPr sz="1600"/>
            </a:lvl6pPr>
            <a:lvl7pPr marL="3200400" lvl="6" indent="-330200" algn="ctr">
              <a:spcBef>
                <a:spcPts val="0"/>
              </a:spcBef>
              <a:spcAft>
                <a:spcPts val="0"/>
              </a:spcAft>
              <a:buSzPts val="1600"/>
              <a:buChar char="●"/>
              <a:defRPr sz="1600"/>
            </a:lvl7pPr>
            <a:lvl8pPr marL="3657600" lvl="7" indent="-330200" algn="ctr">
              <a:spcBef>
                <a:spcPts val="0"/>
              </a:spcBef>
              <a:spcAft>
                <a:spcPts val="0"/>
              </a:spcAft>
              <a:buSzPts val="1600"/>
              <a:buChar char="○"/>
              <a:defRPr sz="1600"/>
            </a:lvl8pPr>
            <a:lvl9pPr marL="4114800" lvl="8" indent="-330200" algn="ctr">
              <a:spcBef>
                <a:spcPts val="0"/>
              </a:spcBef>
              <a:spcAft>
                <a:spcPts val="0"/>
              </a:spcAft>
              <a:buSzPts val="1600"/>
              <a:buChar char="■"/>
              <a:defRPr sz="1600"/>
            </a:lvl9pPr>
          </a:lstStyle>
          <a:p>
            <a:endParaRPr/>
          </a:p>
        </p:txBody>
      </p:sp>
      <p:sp>
        <p:nvSpPr>
          <p:cNvPr id="2528" name="Google Shape;2528;p26"/>
          <p:cNvSpPr/>
          <p:nvPr/>
        </p:nvSpPr>
        <p:spPr>
          <a:xfrm flipH="1">
            <a:off x="6722555" y="0"/>
            <a:ext cx="2421450" cy="1619240"/>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6"/>
          <p:cNvSpPr/>
          <p:nvPr/>
        </p:nvSpPr>
        <p:spPr>
          <a:xfrm rot="10800000" flipH="1">
            <a:off x="7105633"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6"/>
          <p:cNvSpPr/>
          <p:nvPr/>
        </p:nvSpPr>
        <p:spPr>
          <a:xfrm>
            <a:off x="7731266"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1" name="Google Shape;2531;p26"/>
          <p:cNvGrpSpPr/>
          <p:nvPr/>
        </p:nvGrpSpPr>
        <p:grpSpPr>
          <a:xfrm rot="10800000" flipH="1">
            <a:off x="-16" y="8"/>
            <a:ext cx="3840097" cy="2558635"/>
            <a:chOff x="235225" y="2771600"/>
            <a:chExt cx="3133750" cy="2088000"/>
          </a:xfrm>
        </p:grpSpPr>
        <p:sp>
          <p:nvSpPr>
            <p:cNvPr id="2532" name="Google Shape;2532;p26"/>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6"/>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6"/>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6"/>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6"/>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7" name="Google Shape;2537;p26"/>
          <p:cNvGrpSpPr/>
          <p:nvPr/>
        </p:nvGrpSpPr>
        <p:grpSpPr>
          <a:xfrm flipH="1">
            <a:off x="5158074" y="9"/>
            <a:ext cx="3985907" cy="3918269"/>
            <a:chOff x="2524675" y="238075"/>
            <a:chExt cx="1178600" cy="1158600"/>
          </a:xfrm>
        </p:grpSpPr>
        <p:sp>
          <p:nvSpPr>
            <p:cNvPr id="2538" name="Google Shape;2538;p26"/>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6"/>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6"/>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6"/>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6"/>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6"/>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6"/>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6"/>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6"/>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6"/>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6"/>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6"/>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6"/>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6"/>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6"/>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6"/>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6"/>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6"/>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6"/>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6"/>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6"/>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6"/>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6"/>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6"/>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6"/>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6"/>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6"/>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6"/>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6"/>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6"/>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6"/>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6"/>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6"/>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6"/>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6"/>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6"/>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6"/>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6"/>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6"/>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6"/>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6"/>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6"/>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6"/>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6"/>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6"/>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6"/>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6"/>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6"/>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6"/>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6"/>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6"/>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6"/>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6"/>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6"/>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26"/>
          <p:cNvGrpSpPr/>
          <p:nvPr/>
        </p:nvGrpSpPr>
        <p:grpSpPr>
          <a:xfrm flipH="1">
            <a:off x="-26" y="1231184"/>
            <a:ext cx="3985907" cy="3918269"/>
            <a:chOff x="2524675" y="238075"/>
            <a:chExt cx="1178600" cy="1158600"/>
          </a:xfrm>
        </p:grpSpPr>
        <p:sp>
          <p:nvSpPr>
            <p:cNvPr id="2593" name="Google Shape;2593;p26"/>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6"/>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6"/>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6"/>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6"/>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6"/>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6"/>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6"/>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6"/>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6"/>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6"/>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6"/>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6"/>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6"/>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6"/>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6"/>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6"/>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6"/>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6"/>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6"/>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6"/>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6"/>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6"/>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6"/>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6"/>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6"/>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6"/>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6"/>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6"/>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6"/>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6"/>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6"/>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6"/>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6"/>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6"/>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6"/>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6"/>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6"/>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6"/>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6"/>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6"/>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6"/>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6"/>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6"/>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6"/>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6"/>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6"/>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6"/>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6"/>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6"/>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6"/>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6"/>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6"/>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6"/>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16">
    <p:spTree>
      <p:nvGrpSpPr>
        <p:cNvPr id="1" name="Shape 2647"/>
        <p:cNvGrpSpPr/>
        <p:nvPr/>
      </p:nvGrpSpPr>
      <p:grpSpPr>
        <a:xfrm>
          <a:off x="0" y="0"/>
          <a:ext cx="0" cy="0"/>
          <a:chOff x="0" y="0"/>
          <a:chExt cx="0" cy="0"/>
        </a:xfrm>
      </p:grpSpPr>
      <p:sp>
        <p:nvSpPr>
          <p:cNvPr id="2648" name="Google Shape;2648;p27"/>
          <p:cNvSpPr/>
          <p:nvPr/>
        </p:nvSpPr>
        <p:spPr>
          <a:xfrm rot="10800000">
            <a:off x="-26"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7"/>
          <p:cNvSpPr/>
          <p:nvPr/>
        </p:nvSpPr>
        <p:spPr>
          <a:xfrm flipH="1">
            <a:off x="13729"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7"/>
          <p:cNvSpPr/>
          <p:nvPr/>
        </p:nvSpPr>
        <p:spPr>
          <a:xfrm>
            <a:off x="5905501" y="2793747"/>
            <a:ext cx="3245871" cy="2349753"/>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7"/>
          <p:cNvSpPr/>
          <p:nvPr/>
        </p:nvSpPr>
        <p:spPr>
          <a:xfrm>
            <a:off x="7545725" y="40030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7"/>
          <p:cNvSpPr/>
          <p:nvPr/>
        </p:nvSpPr>
        <p:spPr>
          <a:xfrm rot="-5400000">
            <a:off x="7242794" y="327957"/>
            <a:ext cx="2223230" cy="1579186"/>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7"/>
          <p:cNvSpPr/>
          <p:nvPr/>
        </p:nvSpPr>
        <p:spPr>
          <a:xfrm rot="10800000" flipH="1">
            <a:off x="-13316" y="3126092"/>
            <a:ext cx="3025768" cy="2023351"/>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7"/>
          <p:cNvSpPr/>
          <p:nvPr/>
        </p:nvSpPr>
        <p:spPr>
          <a:xfrm rot="10800000">
            <a:off x="-13308" y="4132062"/>
            <a:ext cx="2619371" cy="1017382"/>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5" name="Google Shape;2655;p27"/>
          <p:cNvGrpSpPr/>
          <p:nvPr/>
        </p:nvGrpSpPr>
        <p:grpSpPr>
          <a:xfrm rot="10800000">
            <a:off x="5290591" y="0"/>
            <a:ext cx="3840097" cy="2558635"/>
            <a:chOff x="235225" y="2771600"/>
            <a:chExt cx="3133750" cy="2088000"/>
          </a:xfrm>
        </p:grpSpPr>
        <p:sp>
          <p:nvSpPr>
            <p:cNvPr id="2656" name="Google Shape;2656;p27"/>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7"/>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7"/>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7"/>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7"/>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 name="Google Shape;2661;p27"/>
          <p:cNvGrpSpPr/>
          <p:nvPr/>
        </p:nvGrpSpPr>
        <p:grpSpPr>
          <a:xfrm>
            <a:off x="-2" y="9"/>
            <a:ext cx="3985907" cy="3918269"/>
            <a:chOff x="2524675" y="238075"/>
            <a:chExt cx="1178600" cy="1158600"/>
          </a:xfrm>
        </p:grpSpPr>
        <p:sp>
          <p:nvSpPr>
            <p:cNvPr id="2662" name="Google Shape;2662;p27"/>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7"/>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7"/>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7"/>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7"/>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7"/>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7"/>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7"/>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7"/>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7"/>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7"/>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7"/>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7"/>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7"/>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7"/>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7"/>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7"/>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7"/>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7"/>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7"/>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7"/>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7"/>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7"/>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7"/>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7"/>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7"/>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7"/>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7"/>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7"/>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7"/>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7"/>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7"/>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7"/>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7"/>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7"/>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7"/>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7"/>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7"/>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7"/>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7"/>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7"/>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7"/>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7"/>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7"/>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7"/>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7"/>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7"/>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7"/>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7"/>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7"/>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7"/>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7"/>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7"/>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7"/>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 name="Google Shape;2716;p27"/>
          <p:cNvGrpSpPr/>
          <p:nvPr/>
        </p:nvGrpSpPr>
        <p:grpSpPr>
          <a:xfrm>
            <a:off x="5212442" y="3609126"/>
            <a:ext cx="3918269" cy="1521517"/>
            <a:chOff x="1302767" y="-2641999"/>
            <a:chExt cx="3918269" cy="1521517"/>
          </a:xfrm>
        </p:grpSpPr>
        <p:sp>
          <p:nvSpPr>
            <p:cNvPr id="2717" name="Google Shape;2717;p27"/>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7"/>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7"/>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7"/>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7"/>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7"/>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7"/>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7"/>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7"/>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7"/>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7"/>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7"/>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7"/>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27"/>
          <p:cNvGrpSpPr/>
          <p:nvPr/>
        </p:nvGrpSpPr>
        <p:grpSpPr>
          <a:xfrm>
            <a:off x="5212442" y="5926"/>
            <a:ext cx="3918269" cy="1521517"/>
            <a:chOff x="1302767" y="-2641999"/>
            <a:chExt cx="3918269" cy="1521517"/>
          </a:xfrm>
        </p:grpSpPr>
        <p:sp>
          <p:nvSpPr>
            <p:cNvPr id="2731" name="Google Shape;2731;p27"/>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7"/>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7"/>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7"/>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7"/>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7"/>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7"/>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7"/>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7"/>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7"/>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7"/>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7"/>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7"/>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4" name="Google Shape;2744;p27"/>
          <p:cNvSpPr/>
          <p:nvPr/>
        </p:nvSpPr>
        <p:spPr>
          <a:xfrm flipH="1">
            <a:off x="-13314" y="4415703"/>
            <a:ext cx="1716064" cy="727104"/>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5" name="Google Shape;2745;p27"/>
          <p:cNvGrpSpPr/>
          <p:nvPr/>
        </p:nvGrpSpPr>
        <p:grpSpPr>
          <a:xfrm rot="-5400000">
            <a:off x="5178623" y="1191409"/>
            <a:ext cx="3985907" cy="3918269"/>
            <a:chOff x="2524675" y="238075"/>
            <a:chExt cx="1178600" cy="1158600"/>
          </a:xfrm>
        </p:grpSpPr>
        <p:sp>
          <p:nvSpPr>
            <p:cNvPr id="2746" name="Google Shape;2746;p27"/>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7"/>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7"/>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7"/>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7"/>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7"/>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7"/>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7"/>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7"/>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7"/>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7"/>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7"/>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7"/>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7"/>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7"/>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7"/>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7"/>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7"/>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7"/>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7"/>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7"/>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7"/>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7"/>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7"/>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7"/>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7"/>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7"/>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7"/>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7"/>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7"/>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7"/>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7"/>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7"/>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7"/>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7"/>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7"/>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7"/>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7"/>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7"/>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7"/>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7"/>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7"/>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7"/>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7"/>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7"/>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7"/>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7"/>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7"/>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7"/>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7"/>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7"/>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7"/>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7"/>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7"/>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17">
    <p:spTree>
      <p:nvGrpSpPr>
        <p:cNvPr id="1" name="Shape 2800"/>
        <p:cNvGrpSpPr/>
        <p:nvPr/>
      </p:nvGrpSpPr>
      <p:grpSpPr>
        <a:xfrm>
          <a:off x="0" y="0"/>
          <a:ext cx="0" cy="0"/>
          <a:chOff x="0" y="0"/>
          <a:chExt cx="0" cy="0"/>
        </a:xfrm>
      </p:grpSpPr>
      <p:sp>
        <p:nvSpPr>
          <p:cNvPr id="2801" name="Google Shape;2801;p28"/>
          <p:cNvSpPr/>
          <p:nvPr/>
        </p:nvSpPr>
        <p:spPr>
          <a:xfrm flipH="1">
            <a:off x="6722555" y="0"/>
            <a:ext cx="2421450" cy="1619240"/>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8"/>
          <p:cNvSpPr/>
          <p:nvPr/>
        </p:nvSpPr>
        <p:spPr>
          <a:xfrm rot="10800000" flipH="1">
            <a:off x="7105633"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8"/>
          <p:cNvSpPr/>
          <p:nvPr/>
        </p:nvSpPr>
        <p:spPr>
          <a:xfrm>
            <a:off x="7731266"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4" name="Google Shape;2804;p28"/>
          <p:cNvGrpSpPr/>
          <p:nvPr/>
        </p:nvGrpSpPr>
        <p:grpSpPr>
          <a:xfrm rot="10800000" flipH="1">
            <a:off x="-16" y="8"/>
            <a:ext cx="3840097" cy="2558635"/>
            <a:chOff x="235225" y="2771600"/>
            <a:chExt cx="3133750" cy="2088000"/>
          </a:xfrm>
        </p:grpSpPr>
        <p:sp>
          <p:nvSpPr>
            <p:cNvPr id="2805" name="Google Shape;2805;p28"/>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8"/>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8"/>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8"/>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8"/>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0" name="Google Shape;2810;p28"/>
          <p:cNvGrpSpPr/>
          <p:nvPr/>
        </p:nvGrpSpPr>
        <p:grpSpPr>
          <a:xfrm flipH="1">
            <a:off x="5158074" y="9"/>
            <a:ext cx="3985907" cy="3918269"/>
            <a:chOff x="2524675" y="238075"/>
            <a:chExt cx="1178600" cy="1158600"/>
          </a:xfrm>
        </p:grpSpPr>
        <p:sp>
          <p:nvSpPr>
            <p:cNvPr id="2811" name="Google Shape;2811;p28"/>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8"/>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8"/>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8"/>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8"/>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8"/>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8"/>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8"/>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8"/>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8"/>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8"/>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8"/>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8"/>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8"/>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8"/>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8"/>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8"/>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8"/>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8"/>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8"/>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8"/>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8"/>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8"/>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8"/>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28"/>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8"/>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8"/>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8"/>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28"/>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8"/>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8"/>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8"/>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28"/>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8"/>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8"/>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8"/>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8"/>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8"/>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8"/>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8"/>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8"/>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8"/>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8"/>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8"/>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8"/>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28"/>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28"/>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28"/>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28"/>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8"/>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8"/>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28"/>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28"/>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8"/>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5" name="Google Shape;2865;p28"/>
          <p:cNvGrpSpPr/>
          <p:nvPr/>
        </p:nvGrpSpPr>
        <p:grpSpPr>
          <a:xfrm flipH="1">
            <a:off x="-26" y="1231184"/>
            <a:ext cx="3985907" cy="3918269"/>
            <a:chOff x="2524675" y="238075"/>
            <a:chExt cx="1178600" cy="1158600"/>
          </a:xfrm>
        </p:grpSpPr>
        <p:sp>
          <p:nvSpPr>
            <p:cNvPr id="2866" name="Google Shape;2866;p28"/>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8"/>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8"/>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8"/>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8"/>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8"/>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8"/>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28"/>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8"/>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8"/>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8"/>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8"/>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28"/>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28"/>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28"/>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28"/>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28"/>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8"/>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8"/>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8"/>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8"/>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8"/>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8"/>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8"/>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8"/>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8"/>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8"/>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8"/>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8"/>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8"/>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8"/>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8"/>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8"/>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8"/>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28"/>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8"/>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28"/>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8"/>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8"/>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8"/>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8"/>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8"/>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8"/>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8"/>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8"/>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8"/>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8"/>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8"/>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8"/>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8"/>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8"/>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8"/>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8"/>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8"/>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2">
  <p:cSld name="CUSTOM_18">
    <p:spTree>
      <p:nvGrpSpPr>
        <p:cNvPr id="1" name="Shape 2920"/>
        <p:cNvGrpSpPr/>
        <p:nvPr/>
      </p:nvGrpSpPr>
      <p:grpSpPr>
        <a:xfrm>
          <a:off x="0" y="0"/>
          <a:ext cx="0" cy="0"/>
          <a:chOff x="0" y="0"/>
          <a:chExt cx="0" cy="0"/>
        </a:xfrm>
      </p:grpSpPr>
      <p:grpSp>
        <p:nvGrpSpPr>
          <p:cNvPr id="2921" name="Google Shape;2921;p29"/>
          <p:cNvGrpSpPr/>
          <p:nvPr/>
        </p:nvGrpSpPr>
        <p:grpSpPr>
          <a:xfrm flipH="1">
            <a:off x="10" y="3399552"/>
            <a:ext cx="3931697" cy="1741540"/>
            <a:chOff x="1076310" y="3270752"/>
            <a:chExt cx="3931697" cy="1741540"/>
          </a:xfrm>
        </p:grpSpPr>
        <p:sp>
          <p:nvSpPr>
            <p:cNvPr id="2922" name="Google Shape;2922;p29"/>
            <p:cNvSpPr/>
            <p:nvPr/>
          </p:nvSpPr>
          <p:spPr>
            <a:xfrm>
              <a:off x="3402350" y="38718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3" name="Google Shape;2923;p29"/>
            <p:cNvGrpSpPr/>
            <p:nvPr/>
          </p:nvGrpSpPr>
          <p:grpSpPr>
            <a:xfrm rot="-5400000">
              <a:off x="2177753" y="2169309"/>
              <a:ext cx="1715384" cy="3918269"/>
              <a:chOff x="10706378" y="539509"/>
              <a:chExt cx="1715384" cy="3918269"/>
            </a:xfrm>
          </p:grpSpPr>
          <p:sp>
            <p:nvSpPr>
              <p:cNvPr id="2924" name="Google Shape;2924;p29"/>
              <p:cNvSpPr/>
              <p:nvPr/>
            </p:nvSpPr>
            <p:spPr>
              <a:xfrm rot="10800000" flipH="1">
                <a:off x="10962050" y="4005280"/>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9"/>
              <p:cNvSpPr/>
              <p:nvPr/>
            </p:nvSpPr>
            <p:spPr>
              <a:xfrm rot="10800000" flipH="1">
                <a:off x="12057532" y="2466178"/>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9"/>
              <p:cNvSpPr/>
              <p:nvPr/>
            </p:nvSpPr>
            <p:spPr>
              <a:xfrm rot="10800000" flipH="1">
                <a:off x="12242691" y="3905345"/>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9"/>
              <p:cNvSpPr/>
              <p:nvPr/>
            </p:nvSpPr>
            <p:spPr>
              <a:xfrm rot="10800000" flipH="1">
                <a:off x="12313119" y="3942123"/>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29"/>
              <p:cNvSpPr/>
              <p:nvPr/>
            </p:nvSpPr>
            <p:spPr>
              <a:xfrm rot="10800000" flipH="1">
                <a:off x="11188130" y="539509"/>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9"/>
              <p:cNvSpPr/>
              <p:nvPr/>
            </p:nvSpPr>
            <p:spPr>
              <a:xfrm rot="10800000" flipH="1">
                <a:off x="12028109" y="2213550"/>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9"/>
              <p:cNvSpPr/>
              <p:nvPr/>
            </p:nvSpPr>
            <p:spPr>
              <a:xfrm rot="10800000" flipH="1">
                <a:off x="11998771" y="1047386"/>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9"/>
              <p:cNvSpPr/>
              <p:nvPr/>
            </p:nvSpPr>
            <p:spPr>
              <a:xfrm rot="10800000" flipH="1">
                <a:off x="10706378" y="897737"/>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9"/>
              <p:cNvSpPr/>
              <p:nvPr/>
            </p:nvSpPr>
            <p:spPr>
              <a:xfrm rot="10800000" flipH="1">
                <a:off x="12377798" y="1239985"/>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9"/>
              <p:cNvSpPr/>
              <p:nvPr/>
            </p:nvSpPr>
            <p:spPr>
              <a:xfrm rot="10800000" flipH="1">
                <a:off x="11390875" y="3870173"/>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9"/>
              <p:cNvSpPr/>
              <p:nvPr/>
            </p:nvSpPr>
            <p:spPr>
              <a:xfrm rot="10800000" flipH="1">
                <a:off x="11928258" y="4263742"/>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9"/>
              <p:cNvSpPr/>
              <p:nvPr/>
            </p:nvSpPr>
            <p:spPr>
              <a:xfrm rot="10800000" flipH="1">
                <a:off x="11658045" y="3846669"/>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9"/>
              <p:cNvSpPr/>
              <p:nvPr/>
            </p:nvSpPr>
            <p:spPr>
              <a:xfrm rot="10800000" flipH="1">
                <a:off x="11393665" y="4251990"/>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29"/>
              <p:cNvSpPr/>
              <p:nvPr/>
            </p:nvSpPr>
            <p:spPr>
              <a:xfrm rot="10800000" flipH="1">
                <a:off x="11655255" y="3757049"/>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9"/>
              <p:cNvSpPr/>
              <p:nvPr/>
            </p:nvSpPr>
            <p:spPr>
              <a:xfrm rot="10800000" flipH="1">
                <a:off x="10809357" y="4417957"/>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9"/>
              <p:cNvSpPr/>
              <p:nvPr/>
            </p:nvSpPr>
            <p:spPr>
              <a:xfrm rot="10800000" flipH="1">
                <a:off x="11919550" y="227535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9"/>
              <p:cNvSpPr/>
              <p:nvPr/>
            </p:nvSpPr>
            <p:spPr>
              <a:xfrm rot="10800000" flipH="1">
                <a:off x="12004605" y="2130778"/>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41" name="Google Shape;2941;p29"/>
          <p:cNvSpPr/>
          <p:nvPr/>
        </p:nvSpPr>
        <p:spPr>
          <a:xfrm flipH="1">
            <a:off x="7178590" y="0"/>
            <a:ext cx="1965410" cy="1314283"/>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2" name="Google Shape;2942;p29"/>
          <p:cNvGrpSpPr/>
          <p:nvPr/>
        </p:nvGrpSpPr>
        <p:grpSpPr>
          <a:xfrm rot="-5400000">
            <a:off x="6873526" y="1007415"/>
            <a:ext cx="3277907" cy="1263055"/>
            <a:chOff x="1766764" y="-4125385"/>
            <a:chExt cx="3277907" cy="1263055"/>
          </a:xfrm>
        </p:grpSpPr>
        <p:sp>
          <p:nvSpPr>
            <p:cNvPr id="2943" name="Google Shape;2943;p29"/>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9"/>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9"/>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9"/>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9"/>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9"/>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9"/>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9"/>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9"/>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9"/>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9"/>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9"/>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9"/>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9"/>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9"/>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9"/>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9"/>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9"/>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9"/>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9"/>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9"/>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9"/>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9"/>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9"/>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9"/>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9"/>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29"/>
          <p:cNvGrpSpPr/>
          <p:nvPr/>
        </p:nvGrpSpPr>
        <p:grpSpPr>
          <a:xfrm>
            <a:off x="39701" y="-10"/>
            <a:ext cx="3277907" cy="1263055"/>
            <a:chOff x="1766764" y="-4125385"/>
            <a:chExt cx="3277907" cy="1263055"/>
          </a:xfrm>
        </p:grpSpPr>
        <p:sp>
          <p:nvSpPr>
            <p:cNvPr id="2970" name="Google Shape;2970;p29"/>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9"/>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9"/>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9"/>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9"/>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9"/>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9"/>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9"/>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9"/>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9"/>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9"/>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9"/>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9"/>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9"/>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9"/>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9"/>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9"/>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9"/>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9"/>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9"/>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9"/>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9"/>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9"/>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9"/>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9"/>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9"/>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 and text 1">
  <p:cSld name="CUSTOM_19">
    <p:spTree>
      <p:nvGrpSpPr>
        <p:cNvPr id="1" name="Shape 2996"/>
        <p:cNvGrpSpPr/>
        <p:nvPr/>
      </p:nvGrpSpPr>
      <p:grpSpPr>
        <a:xfrm>
          <a:off x="0" y="0"/>
          <a:ext cx="0" cy="0"/>
          <a:chOff x="0" y="0"/>
          <a:chExt cx="0" cy="0"/>
        </a:xfrm>
      </p:grpSpPr>
      <p:sp>
        <p:nvSpPr>
          <p:cNvPr id="2997" name="Google Shape;2997;p30"/>
          <p:cNvSpPr txBox="1">
            <a:spLocks noGrp="1"/>
          </p:cNvSpPr>
          <p:nvPr>
            <p:ph type="subTitle" idx="1"/>
          </p:nvPr>
        </p:nvSpPr>
        <p:spPr>
          <a:xfrm>
            <a:off x="1448700" y="2891519"/>
            <a:ext cx="2394600" cy="17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998" name="Google Shape;2998;p30"/>
          <p:cNvSpPr txBox="1">
            <a:spLocks noGrp="1"/>
          </p:cNvSpPr>
          <p:nvPr>
            <p:ph type="subTitle" idx="2"/>
          </p:nvPr>
        </p:nvSpPr>
        <p:spPr>
          <a:xfrm>
            <a:off x="1503000" y="3210342"/>
            <a:ext cx="2286000" cy="66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999" name="Google Shape;2999;p30"/>
          <p:cNvSpPr txBox="1">
            <a:spLocks noGrp="1"/>
          </p:cNvSpPr>
          <p:nvPr>
            <p:ph type="subTitle" idx="3"/>
          </p:nvPr>
        </p:nvSpPr>
        <p:spPr>
          <a:xfrm>
            <a:off x="5303800" y="2887919"/>
            <a:ext cx="2394600" cy="17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3000" name="Google Shape;3000;p30"/>
          <p:cNvSpPr txBox="1">
            <a:spLocks noGrp="1"/>
          </p:cNvSpPr>
          <p:nvPr>
            <p:ph type="subTitle" idx="4"/>
          </p:nvPr>
        </p:nvSpPr>
        <p:spPr>
          <a:xfrm>
            <a:off x="5358100" y="3210342"/>
            <a:ext cx="2286000" cy="65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5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3001" name="Google Shape;3001;p30"/>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sp>
        <p:nvSpPr>
          <p:cNvPr id="3002" name="Google Shape;3002;p30"/>
          <p:cNvSpPr/>
          <p:nvPr/>
        </p:nvSpPr>
        <p:spPr>
          <a:xfrm>
            <a:off x="0" y="4214225"/>
            <a:ext cx="3055899" cy="921047"/>
          </a:xfrm>
          <a:custGeom>
            <a:avLst/>
            <a:gdLst/>
            <a:ahLst/>
            <a:cxnLst/>
            <a:rect l="l" t="t" r="r" b="b"/>
            <a:pathLst>
              <a:path w="21503" h="6481" extrusionOk="0">
                <a:moveTo>
                  <a:pt x="336" y="0"/>
                </a:moveTo>
                <a:cubicBezTo>
                  <a:pt x="229" y="0"/>
                  <a:pt x="117" y="6"/>
                  <a:pt x="0" y="19"/>
                </a:cubicBezTo>
                <a:lnTo>
                  <a:pt x="0" y="6480"/>
                </a:lnTo>
                <a:lnTo>
                  <a:pt x="21503" y="6480"/>
                </a:lnTo>
                <a:cubicBezTo>
                  <a:pt x="16649" y="6480"/>
                  <a:pt x="15939" y="4158"/>
                  <a:pt x="14420" y="4158"/>
                </a:cubicBezTo>
                <a:cubicBezTo>
                  <a:pt x="13982" y="4158"/>
                  <a:pt x="13476" y="4351"/>
                  <a:pt x="12784" y="4849"/>
                </a:cubicBezTo>
                <a:cubicBezTo>
                  <a:pt x="12348" y="5162"/>
                  <a:pt x="11997" y="5285"/>
                  <a:pt x="11694" y="5285"/>
                </a:cubicBezTo>
                <a:cubicBezTo>
                  <a:pt x="10576" y="5285"/>
                  <a:pt x="10118" y="3608"/>
                  <a:pt x="8497" y="3608"/>
                </a:cubicBezTo>
                <a:cubicBezTo>
                  <a:pt x="8072" y="3608"/>
                  <a:pt x="7566" y="3724"/>
                  <a:pt x="6948" y="4015"/>
                </a:cubicBezTo>
                <a:cubicBezTo>
                  <a:pt x="6163" y="4392"/>
                  <a:pt x="5548" y="4550"/>
                  <a:pt x="5056" y="4550"/>
                </a:cubicBezTo>
                <a:cubicBezTo>
                  <a:pt x="2417" y="4550"/>
                  <a:pt x="3288" y="0"/>
                  <a:pt x="336" y="0"/>
                </a:cubicBezTo>
                <a:close/>
              </a:path>
            </a:pathLst>
          </a:custGeom>
          <a:solidFill>
            <a:srgbClr val="3BA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3" name="Google Shape;3003;p30"/>
          <p:cNvGrpSpPr/>
          <p:nvPr/>
        </p:nvGrpSpPr>
        <p:grpSpPr>
          <a:xfrm rot="10800000" flipH="1">
            <a:off x="5954700" y="3522075"/>
            <a:ext cx="3189300" cy="1619850"/>
            <a:chOff x="4185675" y="845125"/>
            <a:chExt cx="3189300" cy="1619850"/>
          </a:xfrm>
        </p:grpSpPr>
        <p:sp>
          <p:nvSpPr>
            <p:cNvPr id="3004" name="Google Shape;3004;p30"/>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0"/>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0"/>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7" name="Google Shape;3007;p30"/>
          <p:cNvGrpSpPr/>
          <p:nvPr/>
        </p:nvGrpSpPr>
        <p:grpSpPr>
          <a:xfrm rot="-5400000">
            <a:off x="-1007424" y="1007415"/>
            <a:ext cx="3277907" cy="1263055"/>
            <a:chOff x="1766764" y="-4125385"/>
            <a:chExt cx="3277907" cy="1263055"/>
          </a:xfrm>
        </p:grpSpPr>
        <p:sp>
          <p:nvSpPr>
            <p:cNvPr id="3008" name="Google Shape;3008;p30"/>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0"/>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0"/>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0"/>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0"/>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0"/>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0"/>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0"/>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0"/>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0"/>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0"/>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0"/>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0"/>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0"/>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0"/>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0"/>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0"/>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0"/>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0"/>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0"/>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0"/>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0"/>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0"/>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0"/>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0"/>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0"/>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4" name="Google Shape;3034;p30"/>
          <p:cNvGrpSpPr/>
          <p:nvPr/>
        </p:nvGrpSpPr>
        <p:grpSpPr>
          <a:xfrm>
            <a:off x="1" y="3878865"/>
            <a:ext cx="3277907" cy="1263055"/>
            <a:chOff x="1766764" y="-4125385"/>
            <a:chExt cx="3277907" cy="1263055"/>
          </a:xfrm>
        </p:grpSpPr>
        <p:sp>
          <p:nvSpPr>
            <p:cNvPr id="3035" name="Google Shape;3035;p30"/>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0"/>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0"/>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0"/>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0"/>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0"/>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0"/>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0"/>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0"/>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0"/>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0"/>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0"/>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0"/>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0"/>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0"/>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0"/>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0"/>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0"/>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0"/>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0"/>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0"/>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0"/>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0"/>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0"/>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0"/>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0"/>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1" name="Google Shape;3061;p30"/>
          <p:cNvGrpSpPr/>
          <p:nvPr/>
        </p:nvGrpSpPr>
        <p:grpSpPr>
          <a:xfrm>
            <a:off x="5866101" y="3878865"/>
            <a:ext cx="3277907" cy="1263055"/>
            <a:chOff x="1766764" y="-4125385"/>
            <a:chExt cx="3277907" cy="1263055"/>
          </a:xfrm>
        </p:grpSpPr>
        <p:sp>
          <p:nvSpPr>
            <p:cNvPr id="3062" name="Google Shape;3062;p30"/>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0"/>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0"/>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0"/>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0"/>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0"/>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0"/>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0"/>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0"/>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0"/>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0"/>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0"/>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0"/>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0"/>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0"/>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0"/>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0"/>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0"/>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0"/>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0"/>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0"/>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0"/>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0"/>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0"/>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0"/>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0"/>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8" name="Google Shape;3088;p30"/>
          <p:cNvSpPr txBox="1">
            <a:spLocks noGrp="1"/>
          </p:cNvSpPr>
          <p:nvPr>
            <p:ph type="title" idx="5" hasCustomPrompt="1"/>
          </p:nvPr>
        </p:nvSpPr>
        <p:spPr>
          <a:xfrm>
            <a:off x="6078400" y="1951788"/>
            <a:ext cx="845400" cy="24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600"/>
            </a:lvl1pPr>
            <a:lvl2pPr lvl="1" algn="ctr" rtl="0">
              <a:spcBef>
                <a:spcPts val="0"/>
              </a:spcBef>
              <a:spcAft>
                <a:spcPts val="0"/>
              </a:spcAft>
              <a:buSzPts val="2500"/>
              <a:buFont typeface="Staatliches"/>
              <a:buNone/>
              <a:defRPr sz="2500">
                <a:latin typeface="Staatliches"/>
                <a:ea typeface="Staatliches"/>
                <a:cs typeface="Staatliches"/>
                <a:sym typeface="Staatliches"/>
              </a:defRPr>
            </a:lvl2pPr>
            <a:lvl3pPr lvl="2" algn="ctr" rtl="0">
              <a:spcBef>
                <a:spcPts val="0"/>
              </a:spcBef>
              <a:spcAft>
                <a:spcPts val="0"/>
              </a:spcAft>
              <a:buSzPts val="2500"/>
              <a:buFont typeface="Staatliches"/>
              <a:buNone/>
              <a:defRPr sz="2500">
                <a:latin typeface="Staatliches"/>
                <a:ea typeface="Staatliches"/>
                <a:cs typeface="Staatliches"/>
                <a:sym typeface="Staatliches"/>
              </a:defRPr>
            </a:lvl3pPr>
            <a:lvl4pPr lvl="3" algn="ctr" rtl="0">
              <a:spcBef>
                <a:spcPts val="0"/>
              </a:spcBef>
              <a:spcAft>
                <a:spcPts val="0"/>
              </a:spcAft>
              <a:buSzPts val="2500"/>
              <a:buFont typeface="Staatliches"/>
              <a:buNone/>
              <a:defRPr sz="2500">
                <a:latin typeface="Staatliches"/>
                <a:ea typeface="Staatliches"/>
                <a:cs typeface="Staatliches"/>
                <a:sym typeface="Staatliches"/>
              </a:defRPr>
            </a:lvl4pPr>
            <a:lvl5pPr lvl="4" algn="ctr" rtl="0">
              <a:spcBef>
                <a:spcPts val="0"/>
              </a:spcBef>
              <a:spcAft>
                <a:spcPts val="0"/>
              </a:spcAft>
              <a:buSzPts val="2500"/>
              <a:buFont typeface="Staatliches"/>
              <a:buNone/>
              <a:defRPr sz="2500">
                <a:latin typeface="Staatliches"/>
                <a:ea typeface="Staatliches"/>
                <a:cs typeface="Staatliches"/>
                <a:sym typeface="Staatliches"/>
              </a:defRPr>
            </a:lvl5pPr>
            <a:lvl6pPr lvl="5" algn="ctr" rtl="0">
              <a:spcBef>
                <a:spcPts val="0"/>
              </a:spcBef>
              <a:spcAft>
                <a:spcPts val="0"/>
              </a:spcAft>
              <a:buSzPts val="2500"/>
              <a:buFont typeface="Staatliches"/>
              <a:buNone/>
              <a:defRPr sz="2500">
                <a:latin typeface="Staatliches"/>
                <a:ea typeface="Staatliches"/>
                <a:cs typeface="Staatliches"/>
                <a:sym typeface="Staatliches"/>
              </a:defRPr>
            </a:lvl6pPr>
            <a:lvl7pPr lvl="6" algn="ctr" rtl="0">
              <a:spcBef>
                <a:spcPts val="0"/>
              </a:spcBef>
              <a:spcAft>
                <a:spcPts val="0"/>
              </a:spcAft>
              <a:buSzPts val="2500"/>
              <a:buFont typeface="Staatliches"/>
              <a:buNone/>
              <a:defRPr sz="2500">
                <a:latin typeface="Staatliches"/>
                <a:ea typeface="Staatliches"/>
                <a:cs typeface="Staatliches"/>
                <a:sym typeface="Staatliches"/>
              </a:defRPr>
            </a:lvl7pPr>
            <a:lvl8pPr lvl="7" algn="ctr" rtl="0">
              <a:spcBef>
                <a:spcPts val="0"/>
              </a:spcBef>
              <a:spcAft>
                <a:spcPts val="0"/>
              </a:spcAft>
              <a:buSzPts val="2500"/>
              <a:buFont typeface="Staatliches"/>
              <a:buNone/>
              <a:defRPr sz="2500">
                <a:latin typeface="Staatliches"/>
                <a:ea typeface="Staatliches"/>
                <a:cs typeface="Staatliches"/>
                <a:sym typeface="Staatliches"/>
              </a:defRPr>
            </a:lvl8pPr>
            <a:lvl9pPr lvl="8" algn="ctr" rtl="0">
              <a:spcBef>
                <a:spcPts val="0"/>
              </a:spcBef>
              <a:spcAft>
                <a:spcPts val="0"/>
              </a:spcAft>
              <a:buSzPts val="2500"/>
              <a:buFont typeface="Staatliches"/>
              <a:buNone/>
              <a:defRPr sz="2500">
                <a:latin typeface="Staatliches"/>
                <a:ea typeface="Staatliches"/>
                <a:cs typeface="Staatliches"/>
                <a:sym typeface="Staatliches"/>
              </a:defRPr>
            </a:lvl9pPr>
          </a:lstStyle>
          <a:p>
            <a:r>
              <a:t>xx%</a:t>
            </a:r>
          </a:p>
        </p:txBody>
      </p:sp>
      <p:sp>
        <p:nvSpPr>
          <p:cNvPr id="3089" name="Google Shape;3089;p30"/>
          <p:cNvSpPr txBox="1">
            <a:spLocks noGrp="1"/>
          </p:cNvSpPr>
          <p:nvPr>
            <p:ph type="title" idx="6" hasCustomPrompt="1"/>
          </p:nvPr>
        </p:nvSpPr>
        <p:spPr>
          <a:xfrm>
            <a:off x="2225400" y="1951788"/>
            <a:ext cx="841200" cy="2472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1600"/>
            </a:lvl1pPr>
            <a:lvl2pPr lvl="1" algn="ctr" rtl="0">
              <a:spcBef>
                <a:spcPts val="0"/>
              </a:spcBef>
              <a:spcAft>
                <a:spcPts val="0"/>
              </a:spcAft>
              <a:buSzPts val="2500"/>
              <a:buFont typeface="Staatliches"/>
              <a:buNone/>
              <a:defRPr sz="2500">
                <a:latin typeface="Staatliches"/>
                <a:ea typeface="Staatliches"/>
                <a:cs typeface="Staatliches"/>
                <a:sym typeface="Staatliches"/>
              </a:defRPr>
            </a:lvl2pPr>
            <a:lvl3pPr lvl="2" algn="ctr" rtl="0">
              <a:spcBef>
                <a:spcPts val="0"/>
              </a:spcBef>
              <a:spcAft>
                <a:spcPts val="0"/>
              </a:spcAft>
              <a:buSzPts val="2500"/>
              <a:buFont typeface="Staatliches"/>
              <a:buNone/>
              <a:defRPr sz="2500">
                <a:latin typeface="Staatliches"/>
                <a:ea typeface="Staatliches"/>
                <a:cs typeface="Staatliches"/>
                <a:sym typeface="Staatliches"/>
              </a:defRPr>
            </a:lvl3pPr>
            <a:lvl4pPr lvl="3" algn="ctr" rtl="0">
              <a:spcBef>
                <a:spcPts val="0"/>
              </a:spcBef>
              <a:spcAft>
                <a:spcPts val="0"/>
              </a:spcAft>
              <a:buSzPts val="2500"/>
              <a:buFont typeface="Staatliches"/>
              <a:buNone/>
              <a:defRPr sz="2500">
                <a:latin typeface="Staatliches"/>
                <a:ea typeface="Staatliches"/>
                <a:cs typeface="Staatliches"/>
                <a:sym typeface="Staatliches"/>
              </a:defRPr>
            </a:lvl4pPr>
            <a:lvl5pPr lvl="4" algn="ctr" rtl="0">
              <a:spcBef>
                <a:spcPts val="0"/>
              </a:spcBef>
              <a:spcAft>
                <a:spcPts val="0"/>
              </a:spcAft>
              <a:buSzPts val="2500"/>
              <a:buFont typeface="Staatliches"/>
              <a:buNone/>
              <a:defRPr sz="2500">
                <a:latin typeface="Staatliches"/>
                <a:ea typeface="Staatliches"/>
                <a:cs typeface="Staatliches"/>
                <a:sym typeface="Staatliches"/>
              </a:defRPr>
            </a:lvl5pPr>
            <a:lvl6pPr lvl="5" algn="ctr" rtl="0">
              <a:spcBef>
                <a:spcPts val="0"/>
              </a:spcBef>
              <a:spcAft>
                <a:spcPts val="0"/>
              </a:spcAft>
              <a:buSzPts val="2500"/>
              <a:buFont typeface="Staatliches"/>
              <a:buNone/>
              <a:defRPr sz="2500">
                <a:latin typeface="Staatliches"/>
                <a:ea typeface="Staatliches"/>
                <a:cs typeface="Staatliches"/>
                <a:sym typeface="Staatliches"/>
              </a:defRPr>
            </a:lvl6pPr>
            <a:lvl7pPr lvl="6" algn="ctr" rtl="0">
              <a:spcBef>
                <a:spcPts val="0"/>
              </a:spcBef>
              <a:spcAft>
                <a:spcPts val="0"/>
              </a:spcAft>
              <a:buSzPts val="2500"/>
              <a:buFont typeface="Staatliches"/>
              <a:buNone/>
              <a:defRPr sz="2500">
                <a:latin typeface="Staatliches"/>
                <a:ea typeface="Staatliches"/>
                <a:cs typeface="Staatliches"/>
                <a:sym typeface="Staatliches"/>
              </a:defRPr>
            </a:lvl7pPr>
            <a:lvl8pPr lvl="7" algn="ctr" rtl="0">
              <a:spcBef>
                <a:spcPts val="0"/>
              </a:spcBef>
              <a:spcAft>
                <a:spcPts val="0"/>
              </a:spcAft>
              <a:buSzPts val="2500"/>
              <a:buFont typeface="Staatliches"/>
              <a:buNone/>
              <a:defRPr sz="2500">
                <a:latin typeface="Staatliches"/>
                <a:ea typeface="Staatliches"/>
                <a:cs typeface="Staatliches"/>
                <a:sym typeface="Staatliches"/>
              </a:defRPr>
            </a:lvl8pPr>
            <a:lvl9pPr lvl="8" algn="ctr" rtl="0">
              <a:spcBef>
                <a:spcPts val="0"/>
              </a:spcBef>
              <a:spcAft>
                <a:spcPts val="0"/>
              </a:spcAft>
              <a:buSzPts val="2500"/>
              <a:buFont typeface="Staatliches"/>
              <a:buNone/>
              <a:defRPr sz="2500">
                <a:latin typeface="Staatliches"/>
                <a:ea typeface="Staatliches"/>
                <a:cs typeface="Staatliches"/>
                <a:sym typeface="Staatliches"/>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5"/>
        <p:cNvGrpSpPr/>
        <p:nvPr/>
      </p:nvGrpSpPr>
      <p:grpSpPr>
        <a:xfrm>
          <a:off x="0" y="0"/>
          <a:ext cx="0" cy="0"/>
          <a:chOff x="0" y="0"/>
          <a:chExt cx="0" cy="0"/>
        </a:xfrm>
      </p:grpSpPr>
      <p:sp>
        <p:nvSpPr>
          <p:cNvPr id="246" name="Google Shape;246;p4"/>
          <p:cNvSpPr txBox="1">
            <a:spLocks noGrp="1"/>
          </p:cNvSpPr>
          <p:nvPr>
            <p:ph type="body" idx="1"/>
          </p:nvPr>
        </p:nvSpPr>
        <p:spPr>
          <a:xfrm>
            <a:off x="720000" y="887175"/>
            <a:ext cx="7704000" cy="3636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Oswald"/>
              <a:buAutoNum type="arabicPeriod"/>
              <a:defRPr sz="1300"/>
            </a:lvl1pPr>
            <a:lvl2pPr marL="914400" lvl="1" indent="-304800">
              <a:spcBef>
                <a:spcPts val="0"/>
              </a:spcBef>
              <a:spcAft>
                <a:spcPts val="0"/>
              </a:spcAft>
              <a:buSzPts val="1200"/>
              <a:buFont typeface="Roboto Condensed Light"/>
              <a:buAutoNum type="alphaLcPeriod"/>
              <a:defRPr/>
            </a:lvl2pPr>
            <a:lvl3pPr marL="1371600" lvl="2" indent="-304800">
              <a:spcBef>
                <a:spcPts val="0"/>
              </a:spcBef>
              <a:spcAft>
                <a:spcPts val="0"/>
              </a:spcAft>
              <a:buSzPts val="1200"/>
              <a:buFont typeface="Roboto Condensed Light"/>
              <a:buAutoNum type="romanLcPeriod"/>
              <a:defRPr/>
            </a:lvl3pPr>
            <a:lvl4pPr marL="1828800" lvl="3" indent="-304800">
              <a:spcBef>
                <a:spcPts val="0"/>
              </a:spcBef>
              <a:spcAft>
                <a:spcPts val="0"/>
              </a:spcAft>
              <a:buSzPts val="1200"/>
              <a:buFont typeface="Roboto Condensed Light"/>
              <a:buAutoNum type="arabicPeriod"/>
              <a:defRPr/>
            </a:lvl4pPr>
            <a:lvl5pPr marL="2286000" lvl="4" indent="-304800">
              <a:spcBef>
                <a:spcPts val="0"/>
              </a:spcBef>
              <a:spcAft>
                <a:spcPts val="0"/>
              </a:spcAft>
              <a:buSzPts val="1200"/>
              <a:buFont typeface="Roboto Condensed Light"/>
              <a:buAutoNum type="alphaLcPeriod"/>
              <a:defRPr/>
            </a:lvl5pPr>
            <a:lvl6pPr marL="2743200" lvl="5" indent="-304800">
              <a:spcBef>
                <a:spcPts val="0"/>
              </a:spcBef>
              <a:spcAft>
                <a:spcPts val="0"/>
              </a:spcAft>
              <a:buSzPts val="1200"/>
              <a:buFont typeface="Roboto Condensed Light"/>
              <a:buAutoNum type="romanLcPeriod"/>
              <a:defRPr/>
            </a:lvl6pPr>
            <a:lvl7pPr marL="3200400" lvl="6" indent="-304800">
              <a:spcBef>
                <a:spcPts val="0"/>
              </a:spcBef>
              <a:spcAft>
                <a:spcPts val="0"/>
              </a:spcAft>
              <a:buSzPts val="1200"/>
              <a:buFont typeface="Roboto Condensed Light"/>
              <a:buAutoNum type="arabicPeriod"/>
              <a:defRPr/>
            </a:lvl7pPr>
            <a:lvl8pPr marL="3657600" lvl="7" indent="-304800">
              <a:spcBef>
                <a:spcPts val="0"/>
              </a:spcBef>
              <a:spcAft>
                <a:spcPts val="0"/>
              </a:spcAft>
              <a:buSzPts val="1200"/>
              <a:buFont typeface="Roboto Condensed Light"/>
              <a:buAutoNum type="alphaLcPeriod"/>
              <a:defRPr/>
            </a:lvl8pPr>
            <a:lvl9pPr marL="4114800" lvl="8" indent="-304800">
              <a:spcBef>
                <a:spcPts val="0"/>
              </a:spcBef>
              <a:spcAft>
                <a:spcPts val="0"/>
              </a:spcAft>
              <a:buSzPts val="1200"/>
              <a:buFont typeface="Roboto Condensed Light"/>
              <a:buAutoNum type="romanLcPeriod"/>
              <a:defRPr/>
            </a:lvl9pPr>
          </a:lstStyle>
          <a:p>
            <a:endParaRPr/>
          </a:p>
        </p:txBody>
      </p:sp>
      <p:sp>
        <p:nvSpPr>
          <p:cNvPr id="247" name="Google Shape;247;p4"/>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grpSp>
        <p:nvGrpSpPr>
          <p:cNvPr id="248" name="Google Shape;248;p4"/>
          <p:cNvGrpSpPr/>
          <p:nvPr/>
        </p:nvGrpSpPr>
        <p:grpSpPr>
          <a:xfrm rot="5400000">
            <a:off x="6739425" y="2738925"/>
            <a:ext cx="3189300" cy="1619850"/>
            <a:chOff x="4185675" y="845125"/>
            <a:chExt cx="3189300" cy="1619850"/>
          </a:xfrm>
        </p:grpSpPr>
        <p:sp>
          <p:nvSpPr>
            <p:cNvPr id="249" name="Google Shape;249;p4"/>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4"/>
          <p:cNvGrpSpPr/>
          <p:nvPr/>
        </p:nvGrpSpPr>
        <p:grpSpPr>
          <a:xfrm rot="10800000" flipH="1">
            <a:off x="-1" y="8"/>
            <a:ext cx="3840097" cy="2558635"/>
            <a:chOff x="235225" y="2771600"/>
            <a:chExt cx="3133750" cy="2088000"/>
          </a:xfrm>
        </p:grpSpPr>
        <p:sp>
          <p:nvSpPr>
            <p:cNvPr id="253" name="Google Shape;253;p4"/>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4"/>
          <p:cNvGrpSpPr/>
          <p:nvPr/>
        </p:nvGrpSpPr>
        <p:grpSpPr>
          <a:xfrm>
            <a:off x="-2" y="9"/>
            <a:ext cx="3985907" cy="3918269"/>
            <a:chOff x="2524675" y="238075"/>
            <a:chExt cx="1178600" cy="1158600"/>
          </a:xfrm>
        </p:grpSpPr>
        <p:sp>
          <p:nvSpPr>
            <p:cNvPr id="259" name="Google Shape;259;p4"/>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 name="Google Shape;313;p4"/>
          <p:cNvSpPr/>
          <p:nvPr/>
        </p:nvSpPr>
        <p:spPr>
          <a:xfrm>
            <a:off x="0" y="4214225"/>
            <a:ext cx="3055899" cy="921047"/>
          </a:xfrm>
          <a:custGeom>
            <a:avLst/>
            <a:gdLst/>
            <a:ahLst/>
            <a:cxnLst/>
            <a:rect l="l" t="t" r="r" b="b"/>
            <a:pathLst>
              <a:path w="21503" h="6481" extrusionOk="0">
                <a:moveTo>
                  <a:pt x="336" y="0"/>
                </a:moveTo>
                <a:cubicBezTo>
                  <a:pt x="229" y="0"/>
                  <a:pt x="117" y="6"/>
                  <a:pt x="0" y="19"/>
                </a:cubicBezTo>
                <a:lnTo>
                  <a:pt x="0" y="6480"/>
                </a:lnTo>
                <a:lnTo>
                  <a:pt x="21503" y="6480"/>
                </a:lnTo>
                <a:cubicBezTo>
                  <a:pt x="16649" y="6480"/>
                  <a:pt x="15939" y="4158"/>
                  <a:pt x="14420" y="4158"/>
                </a:cubicBezTo>
                <a:cubicBezTo>
                  <a:pt x="13982" y="4158"/>
                  <a:pt x="13476" y="4351"/>
                  <a:pt x="12784" y="4849"/>
                </a:cubicBezTo>
                <a:cubicBezTo>
                  <a:pt x="12348" y="5162"/>
                  <a:pt x="11997" y="5285"/>
                  <a:pt x="11694" y="5285"/>
                </a:cubicBezTo>
                <a:cubicBezTo>
                  <a:pt x="10576" y="5285"/>
                  <a:pt x="10118" y="3608"/>
                  <a:pt x="8497" y="3608"/>
                </a:cubicBezTo>
                <a:cubicBezTo>
                  <a:pt x="8072" y="3608"/>
                  <a:pt x="7566" y="3724"/>
                  <a:pt x="6948" y="4015"/>
                </a:cubicBezTo>
                <a:cubicBezTo>
                  <a:pt x="6163" y="4392"/>
                  <a:pt x="5548" y="4550"/>
                  <a:pt x="5056" y="4550"/>
                </a:cubicBezTo>
                <a:cubicBezTo>
                  <a:pt x="2417" y="4550"/>
                  <a:pt x="3288" y="0"/>
                  <a:pt x="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4"/>
          <p:cNvGrpSpPr/>
          <p:nvPr/>
        </p:nvGrpSpPr>
        <p:grpSpPr>
          <a:xfrm>
            <a:off x="12" y="4442118"/>
            <a:ext cx="3128088" cy="672829"/>
            <a:chOff x="1713837" y="-812307"/>
            <a:chExt cx="3128088" cy="672829"/>
          </a:xfrm>
        </p:grpSpPr>
        <p:sp>
          <p:nvSpPr>
            <p:cNvPr id="315" name="Google Shape;315;p4"/>
            <p:cNvSpPr/>
            <p:nvPr/>
          </p:nvSpPr>
          <p:spPr>
            <a:xfrm rot="5400000" flipH="1">
              <a:off x="3549448" y="-398024"/>
              <a:ext cx="35341" cy="35341"/>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rot="5400000" flipH="1">
              <a:off x="2921048" y="-568514"/>
              <a:ext cx="26379" cy="26632"/>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rot="5400000" flipH="1">
              <a:off x="4379281" y="-534653"/>
              <a:ext cx="44049" cy="47093"/>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rot="5400000" flipH="1">
              <a:off x="4558437" y="-807826"/>
              <a:ext cx="38215" cy="35341"/>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rot="5400000" flipH="1">
              <a:off x="4761098" y="-572783"/>
              <a:ext cx="82349" cy="79306"/>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rot="5400000" flipH="1">
              <a:off x="3907802" y="-168942"/>
              <a:ext cx="29423" cy="29507"/>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rot="5400000" flipH="1">
              <a:off x="2574319" y="-685866"/>
              <a:ext cx="35341" cy="35256"/>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rot="5400000" flipH="1">
              <a:off x="4408577" y="-655090"/>
              <a:ext cx="106868" cy="90212"/>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
            <p:cNvSpPr/>
            <p:nvPr/>
          </p:nvSpPr>
          <p:spPr>
            <a:xfrm rot="5400000" flipH="1">
              <a:off x="4068146" y="-405464"/>
              <a:ext cx="79221" cy="70597"/>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
            <p:cNvSpPr/>
            <p:nvPr/>
          </p:nvSpPr>
          <p:spPr>
            <a:xfrm rot="5400000" flipH="1">
              <a:off x="2584845" y="-558326"/>
              <a:ext cx="79306" cy="70851"/>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rot="5400000" flipH="1">
              <a:off x="2061877" y="-696181"/>
              <a:ext cx="26632" cy="29423"/>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rot="5400000" flipH="1">
              <a:off x="1713837" y="-812307"/>
              <a:ext cx="35341" cy="35341"/>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rot="5400000" flipH="1">
              <a:off x="1724152" y="-684471"/>
              <a:ext cx="79559" cy="70597"/>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rot="5400000" flipH="1">
              <a:off x="3686753" y="-475216"/>
              <a:ext cx="44303" cy="39737"/>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rot="5400000" flipH="1">
              <a:off x="3785504" y="-337826"/>
              <a:ext cx="43965" cy="4109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4"/>
          <p:cNvGrpSpPr/>
          <p:nvPr/>
        </p:nvGrpSpPr>
        <p:grpSpPr>
          <a:xfrm>
            <a:off x="39701" y="-10"/>
            <a:ext cx="3277907" cy="1263055"/>
            <a:chOff x="1766764" y="-4125385"/>
            <a:chExt cx="3277907" cy="1263055"/>
          </a:xfrm>
        </p:grpSpPr>
        <p:sp>
          <p:nvSpPr>
            <p:cNvPr id="331" name="Google Shape;331;p4"/>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4"/>
          <p:cNvGrpSpPr/>
          <p:nvPr/>
        </p:nvGrpSpPr>
        <p:grpSpPr>
          <a:xfrm>
            <a:off x="5225742" y="1"/>
            <a:ext cx="3918269" cy="1521517"/>
            <a:chOff x="1302767" y="-2641999"/>
            <a:chExt cx="3918269" cy="1521517"/>
          </a:xfrm>
        </p:grpSpPr>
        <p:sp>
          <p:nvSpPr>
            <p:cNvPr id="358" name="Google Shape;358;p4"/>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09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1"/>
        <p:cNvGrpSpPr/>
        <p:nvPr/>
      </p:nvGrpSpPr>
      <p:grpSpPr>
        <a:xfrm>
          <a:off x="0" y="0"/>
          <a:ext cx="0" cy="0"/>
          <a:chOff x="0" y="0"/>
          <a:chExt cx="0" cy="0"/>
        </a:xfrm>
      </p:grpSpPr>
      <p:sp>
        <p:nvSpPr>
          <p:cNvPr id="372" name="Google Shape;372;p5"/>
          <p:cNvSpPr txBox="1">
            <a:spLocks noGrp="1"/>
          </p:cNvSpPr>
          <p:nvPr>
            <p:ph type="subTitle" idx="1"/>
          </p:nvPr>
        </p:nvSpPr>
        <p:spPr>
          <a:xfrm>
            <a:off x="1445013" y="3002219"/>
            <a:ext cx="2394600" cy="17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73" name="Google Shape;373;p5"/>
          <p:cNvSpPr txBox="1">
            <a:spLocks noGrp="1"/>
          </p:cNvSpPr>
          <p:nvPr>
            <p:ph type="subTitle" idx="2"/>
          </p:nvPr>
        </p:nvSpPr>
        <p:spPr>
          <a:xfrm>
            <a:off x="1445013" y="3219867"/>
            <a:ext cx="2394600" cy="57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74" name="Google Shape;374;p5"/>
          <p:cNvSpPr txBox="1">
            <a:spLocks noGrp="1"/>
          </p:cNvSpPr>
          <p:nvPr>
            <p:ph type="subTitle" idx="3"/>
          </p:nvPr>
        </p:nvSpPr>
        <p:spPr>
          <a:xfrm>
            <a:off x="5303788" y="3002219"/>
            <a:ext cx="2394600" cy="17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375" name="Google Shape;375;p5"/>
          <p:cNvSpPr txBox="1">
            <a:spLocks noGrp="1"/>
          </p:cNvSpPr>
          <p:nvPr>
            <p:ph type="subTitle" idx="4"/>
          </p:nvPr>
        </p:nvSpPr>
        <p:spPr>
          <a:xfrm>
            <a:off x="5303188" y="3219867"/>
            <a:ext cx="2395800" cy="56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376" name="Google Shape;376;p5"/>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sp>
        <p:nvSpPr>
          <p:cNvPr id="377" name="Google Shape;377;p5"/>
          <p:cNvSpPr/>
          <p:nvPr/>
        </p:nvSpPr>
        <p:spPr>
          <a:xfrm>
            <a:off x="0" y="4214225"/>
            <a:ext cx="3055899" cy="921047"/>
          </a:xfrm>
          <a:custGeom>
            <a:avLst/>
            <a:gdLst/>
            <a:ahLst/>
            <a:cxnLst/>
            <a:rect l="l" t="t" r="r" b="b"/>
            <a:pathLst>
              <a:path w="21503" h="6481" extrusionOk="0">
                <a:moveTo>
                  <a:pt x="336" y="0"/>
                </a:moveTo>
                <a:cubicBezTo>
                  <a:pt x="229" y="0"/>
                  <a:pt x="117" y="6"/>
                  <a:pt x="0" y="19"/>
                </a:cubicBezTo>
                <a:lnTo>
                  <a:pt x="0" y="6480"/>
                </a:lnTo>
                <a:lnTo>
                  <a:pt x="21503" y="6480"/>
                </a:lnTo>
                <a:cubicBezTo>
                  <a:pt x="16649" y="6480"/>
                  <a:pt x="15939" y="4158"/>
                  <a:pt x="14420" y="4158"/>
                </a:cubicBezTo>
                <a:cubicBezTo>
                  <a:pt x="13982" y="4158"/>
                  <a:pt x="13476" y="4351"/>
                  <a:pt x="12784" y="4849"/>
                </a:cubicBezTo>
                <a:cubicBezTo>
                  <a:pt x="12348" y="5162"/>
                  <a:pt x="11997" y="5285"/>
                  <a:pt x="11694" y="5285"/>
                </a:cubicBezTo>
                <a:cubicBezTo>
                  <a:pt x="10576" y="5285"/>
                  <a:pt x="10118" y="3608"/>
                  <a:pt x="8497" y="3608"/>
                </a:cubicBezTo>
                <a:cubicBezTo>
                  <a:pt x="8072" y="3608"/>
                  <a:pt x="7566" y="3724"/>
                  <a:pt x="6948" y="4015"/>
                </a:cubicBezTo>
                <a:cubicBezTo>
                  <a:pt x="6163" y="4392"/>
                  <a:pt x="5548" y="4550"/>
                  <a:pt x="5056" y="4550"/>
                </a:cubicBezTo>
                <a:cubicBezTo>
                  <a:pt x="2417" y="4550"/>
                  <a:pt x="3288" y="0"/>
                  <a:pt x="336" y="0"/>
                </a:cubicBezTo>
                <a:close/>
              </a:path>
            </a:pathLst>
          </a:custGeom>
          <a:solidFill>
            <a:srgbClr val="3BA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5"/>
          <p:cNvGrpSpPr/>
          <p:nvPr/>
        </p:nvGrpSpPr>
        <p:grpSpPr>
          <a:xfrm rot="10800000" flipH="1">
            <a:off x="5954700" y="3522075"/>
            <a:ext cx="3189300" cy="1619850"/>
            <a:chOff x="4185675" y="845125"/>
            <a:chExt cx="3189300" cy="1619850"/>
          </a:xfrm>
        </p:grpSpPr>
        <p:sp>
          <p:nvSpPr>
            <p:cNvPr id="379" name="Google Shape;379;p5"/>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5"/>
          <p:cNvGrpSpPr/>
          <p:nvPr/>
        </p:nvGrpSpPr>
        <p:grpSpPr>
          <a:xfrm rot="-5400000">
            <a:off x="-1007424" y="1007415"/>
            <a:ext cx="3277907" cy="1263055"/>
            <a:chOff x="1766764" y="-4125385"/>
            <a:chExt cx="3277907" cy="1263055"/>
          </a:xfrm>
        </p:grpSpPr>
        <p:sp>
          <p:nvSpPr>
            <p:cNvPr id="383" name="Google Shape;383;p5"/>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5"/>
          <p:cNvGrpSpPr/>
          <p:nvPr/>
        </p:nvGrpSpPr>
        <p:grpSpPr>
          <a:xfrm>
            <a:off x="1" y="3878865"/>
            <a:ext cx="3277907" cy="1263055"/>
            <a:chOff x="1766764" y="-4125385"/>
            <a:chExt cx="3277907" cy="1263055"/>
          </a:xfrm>
        </p:grpSpPr>
        <p:sp>
          <p:nvSpPr>
            <p:cNvPr id="410" name="Google Shape;410;p5"/>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5"/>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5"/>
          <p:cNvGrpSpPr/>
          <p:nvPr/>
        </p:nvGrpSpPr>
        <p:grpSpPr>
          <a:xfrm>
            <a:off x="5866101" y="3878865"/>
            <a:ext cx="3277907" cy="1263055"/>
            <a:chOff x="1766764" y="-4125385"/>
            <a:chExt cx="3277907" cy="1263055"/>
          </a:xfrm>
        </p:grpSpPr>
        <p:sp>
          <p:nvSpPr>
            <p:cNvPr id="437" name="Google Shape;437;p5"/>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3"/>
        <p:cNvGrpSpPr/>
        <p:nvPr/>
      </p:nvGrpSpPr>
      <p:grpSpPr>
        <a:xfrm>
          <a:off x="0" y="0"/>
          <a:ext cx="0" cy="0"/>
          <a:chOff x="0" y="0"/>
          <a:chExt cx="0" cy="0"/>
        </a:xfrm>
      </p:grpSpPr>
      <p:sp>
        <p:nvSpPr>
          <p:cNvPr id="464" name="Google Shape;464;p6"/>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grpSp>
        <p:nvGrpSpPr>
          <p:cNvPr id="465" name="Google Shape;465;p6"/>
          <p:cNvGrpSpPr/>
          <p:nvPr/>
        </p:nvGrpSpPr>
        <p:grpSpPr>
          <a:xfrm>
            <a:off x="6977899" y="3547"/>
            <a:ext cx="2166108" cy="1568075"/>
            <a:chOff x="6977899" y="60697"/>
            <a:chExt cx="2166108" cy="1568075"/>
          </a:xfrm>
        </p:grpSpPr>
        <p:sp>
          <p:nvSpPr>
            <p:cNvPr id="466" name="Google Shape;466;p6"/>
            <p:cNvSpPr/>
            <p:nvPr/>
          </p:nvSpPr>
          <p:spPr>
            <a:xfrm rot="10800000" flipH="1">
              <a:off x="6977899" y="60697"/>
              <a:ext cx="2166087" cy="1568075"/>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6"/>
            <p:cNvSpPr/>
            <p:nvPr/>
          </p:nvSpPr>
          <p:spPr>
            <a:xfrm rot="10800000" flipH="1">
              <a:off x="7538350" y="60698"/>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6"/>
          <p:cNvGrpSpPr/>
          <p:nvPr/>
        </p:nvGrpSpPr>
        <p:grpSpPr>
          <a:xfrm rot="10800000" flipH="1">
            <a:off x="8229535" y="1763360"/>
            <a:ext cx="1280726" cy="3383675"/>
            <a:chOff x="9196698" y="950579"/>
            <a:chExt cx="1280726" cy="3383675"/>
          </a:xfrm>
        </p:grpSpPr>
        <p:sp>
          <p:nvSpPr>
            <p:cNvPr id="469" name="Google Shape;469;p6"/>
            <p:cNvSpPr/>
            <p:nvPr/>
          </p:nvSpPr>
          <p:spPr>
            <a:xfrm rot="10800000" flipH="1">
              <a:off x="9419903" y="2786190"/>
              <a:ext cx="35341" cy="35341"/>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rot="10800000" flipH="1">
              <a:off x="9599228" y="2157664"/>
              <a:ext cx="26379" cy="26632"/>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rot="10800000" flipH="1">
              <a:off x="9546302" y="3614502"/>
              <a:ext cx="44049" cy="47093"/>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
            <p:cNvSpPr/>
            <p:nvPr/>
          </p:nvSpPr>
          <p:spPr>
            <a:xfrm rot="10800000" flipH="1">
              <a:off x="9828268" y="3796617"/>
              <a:ext cx="38215" cy="35341"/>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6"/>
            <p:cNvSpPr/>
            <p:nvPr/>
          </p:nvSpPr>
          <p:spPr>
            <a:xfrm rot="10800000" flipH="1">
              <a:off x="10207125" y="3808369"/>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
            <p:cNvSpPr/>
            <p:nvPr/>
          </p:nvSpPr>
          <p:spPr>
            <a:xfrm rot="10800000" flipH="1">
              <a:off x="9549176" y="3999362"/>
              <a:ext cx="82349" cy="79306"/>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
            <p:cNvSpPr/>
            <p:nvPr/>
          </p:nvSpPr>
          <p:spPr>
            <a:xfrm rot="10800000" flipH="1">
              <a:off x="9196698" y="3144502"/>
              <a:ext cx="29423" cy="29507"/>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
            <p:cNvSpPr/>
            <p:nvPr/>
          </p:nvSpPr>
          <p:spPr>
            <a:xfrm rot="10800000" flipH="1">
              <a:off x="9707787" y="1811104"/>
              <a:ext cx="35341" cy="35256"/>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6"/>
            <p:cNvSpPr/>
            <p:nvPr/>
          </p:nvSpPr>
          <p:spPr>
            <a:xfrm rot="10800000" flipH="1">
              <a:off x="9613771" y="3653647"/>
              <a:ext cx="106868" cy="90212"/>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6"/>
            <p:cNvSpPr/>
            <p:nvPr/>
          </p:nvSpPr>
          <p:spPr>
            <a:xfrm rot="10800000" flipH="1">
              <a:off x="9387775" y="3309201"/>
              <a:ext cx="79221" cy="70597"/>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6"/>
            <p:cNvSpPr/>
            <p:nvPr/>
          </p:nvSpPr>
          <p:spPr>
            <a:xfrm rot="10800000" flipH="1">
              <a:off x="9540468" y="1825815"/>
              <a:ext cx="79306" cy="70851"/>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6"/>
            <p:cNvSpPr/>
            <p:nvPr/>
          </p:nvSpPr>
          <p:spPr>
            <a:xfrm rot="10800000" flipH="1">
              <a:off x="9725373" y="1297224"/>
              <a:ext cx="26632" cy="29423"/>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6"/>
            <p:cNvSpPr/>
            <p:nvPr/>
          </p:nvSpPr>
          <p:spPr>
            <a:xfrm rot="10800000" flipH="1">
              <a:off x="9834186" y="950579"/>
              <a:ext cx="35341" cy="35341"/>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6"/>
            <p:cNvSpPr/>
            <p:nvPr/>
          </p:nvSpPr>
          <p:spPr>
            <a:xfrm rot="10800000" flipH="1">
              <a:off x="9666613" y="965375"/>
              <a:ext cx="79559" cy="70597"/>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6"/>
            <p:cNvSpPr/>
            <p:nvPr/>
          </p:nvSpPr>
          <p:spPr>
            <a:xfrm rot="10800000" flipH="1">
              <a:off x="10177702" y="1025488"/>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6"/>
            <p:cNvSpPr/>
            <p:nvPr/>
          </p:nvSpPr>
          <p:spPr>
            <a:xfrm rot="10800000" flipH="1">
              <a:off x="9490416" y="2925778"/>
              <a:ext cx="44303" cy="39737"/>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
            <p:cNvSpPr/>
            <p:nvPr/>
          </p:nvSpPr>
          <p:spPr>
            <a:xfrm rot="10800000" flipH="1">
              <a:off x="9352519" y="3023684"/>
              <a:ext cx="43965" cy="4109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
            <p:cNvSpPr/>
            <p:nvPr/>
          </p:nvSpPr>
          <p:spPr>
            <a:xfrm rot="10800000" flipH="1">
              <a:off x="10177702" y="4093379"/>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6"/>
            <p:cNvSpPr/>
            <p:nvPr/>
          </p:nvSpPr>
          <p:spPr>
            <a:xfrm rot="10800000" flipH="1">
              <a:off x="10421622" y="4278284"/>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6"/>
            <p:cNvSpPr/>
            <p:nvPr/>
          </p:nvSpPr>
          <p:spPr>
            <a:xfrm rot="10800000" flipH="1">
              <a:off x="10177702" y="4003758"/>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6"/>
          <p:cNvGrpSpPr/>
          <p:nvPr/>
        </p:nvGrpSpPr>
        <p:grpSpPr>
          <a:xfrm>
            <a:off x="-26" y="0"/>
            <a:ext cx="2038372" cy="1475624"/>
            <a:chOff x="-26" y="0"/>
            <a:chExt cx="2038372" cy="1475624"/>
          </a:xfrm>
        </p:grpSpPr>
        <p:sp>
          <p:nvSpPr>
            <p:cNvPr id="490" name="Google Shape;490;p6"/>
            <p:cNvSpPr/>
            <p:nvPr/>
          </p:nvSpPr>
          <p:spPr>
            <a:xfrm rot="10800000">
              <a:off x="-26"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6"/>
            <p:cNvSpPr/>
            <p:nvPr/>
          </p:nvSpPr>
          <p:spPr>
            <a:xfrm flipH="1">
              <a:off x="13729"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6"/>
          <p:cNvGrpSpPr/>
          <p:nvPr/>
        </p:nvGrpSpPr>
        <p:grpSpPr>
          <a:xfrm rot="-5400000">
            <a:off x="-1198383" y="1200263"/>
            <a:ext cx="3918269" cy="1521517"/>
            <a:chOff x="1302767" y="-2641999"/>
            <a:chExt cx="3918269" cy="1521517"/>
          </a:xfrm>
        </p:grpSpPr>
        <p:sp>
          <p:nvSpPr>
            <p:cNvPr id="493" name="Google Shape;493;p6"/>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6"/>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6"/>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6"/>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6"/>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6"/>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6"/>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6"/>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6"/>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6"/>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6"/>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6"/>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6"/>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6"/>
          <p:cNvGrpSpPr/>
          <p:nvPr/>
        </p:nvGrpSpPr>
        <p:grpSpPr>
          <a:xfrm rot="-5400000" flipH="1">
            <a:off x="6313753" y="-1105389"/>
            <a:ext cx="1715384" cy="3918269"/>
            <a:chOff x="10706378" y="539509"/>
            <a:chExt cx="1715384" cy="3918269"/>
          </a:xfrm>
        </p:grpSpPr>
        <p:sp>
          <p:nvSpPr>
            <p:cNvPr id="507" name="Google Shape;507;p6"/>
            <p:cNvSpPr/>
            <p:nvPr/>
          </p:nvSpPr>
          <p:spPr>
            <a:xfrm rot="10800000" flipH="1">
              <a:off x="10962050" y="4005280"/>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6"/>
            <p:cNvSpPr/>
            <p:nvPr/>
          </p:nvSpPr>
          <p:spPr>
            <a:xfrm rot="10800000" flipH="1">
              <a:off x="12057532" y="2466178"/>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6"/>
            <p:cNvSpPr/>
            <p:nvPr/>
          </p:nvSpPr>
          <p:spPr>
            <a:xfrm rot="10800000" flipH="1">
              <a:off x="12242691" y="3905345"/>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6"/>
            <p:cNvSpPr/>
            <p:nvPr/>
          </p:nvSpPr>
          <p:spPr>
            <a:xfrm rot="10800000" flipH="1">
              <a:off x="12313119" y="3942123"/>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6"/>
            <p:cNvSpPr/>
            <p:nvPr/>
          </p:nvSpPr>
          <p:spPr>
            <a:xfrm rot="10800000" flipH="1">
              <a:off x="11188130" y="539509"/>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6"/>
            <p:cNvSpPr/>
            <p:nvPr/>
          </p:nvSpPr>
          <p:spPr>
            <a:xfrm rot="10800000" flipH="1">
              <a:off x="12028109" y="2213550"/>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6"/>
            <p:cNvSpPr/>
            <p:nvPr/>
          </p:nvSpPr>
          <p:spPr>
            <a:xfrm rot="10800000" flipH="1">
              <a:off x="11998771" y="1047386"/>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6"/>
            <p:cNvSpPr/>
            <p:nvPr/>
          </p:nvSpPr>
          <p:spPr>
            <a:xfrm rot="10800000" flipH="1">
              <a:off x="10706378" y="897737"/>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6"/>
            <p:cNvSpPr/>
            <p:nvPr/>
          </p:nvSpPr>
          <p:spPr>
            <a:xfrm rot="10800000" flipH="1">
              <a:off x="12377798" y="1239985"/>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6"/>
            <p:cNvSpPr/>
            <p:nvPr/>
          </p:nvSpPr>
          <p:spPr>
            <a:xfrm rot="10800000" flipH="1">
              <a:off x="11390875" y="3870173"/>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6"/>
            <p:cNvSpPr/>
            <p:nvPr/>
          </p:nvSpPr>
          <p:spPr>
            <a:xfrm rot="10800000" flipH="1">
              <a:off x="11928258" y="4263742"/>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6"/>
            <p:cNvSpPr/>
            <p:nvPr/>
          </p:nvSpPr>
          <p:spPr>
            <a:xfrm rot="10800000" flipH="1">
              <a:off x="11658045" y="3846669"/>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6"/>
            <p:cNvSpPr/>
            <p:nvPr/>
          </p:nvSpPr>
          <p:spPr>
            <a:xfrm rot="10800000" flipH="1">
              <a:off x="11393665" y="4251990"/>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6"/>
            <p:cNvSpPr/>
            <p:nvPr/>
          </p:nvSpPr>
          <p:spPr>
            <a:xfrm rot="10800000" flipH="1">
              <a:off x="11655255" y="3757049"/>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6"/>
            <p:cNvSpPr/>
            <p:nvPr/>
          </p:nvSpPr>
          <p:spPr>
            <a:xfrm rot="10800000" flipH="1">
              <a:off x="10809357" y="4417957"/>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6"/>
            <p:cNvSpPr/>
            <p:nvPr/>
          </p:nvSpPr>
          <p:spPr>
            <a:xfrm rot="10800000" flipH="1">
              <a:off x="11919550" y="227535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6"/>
            <p:cNvSpPr/>
            <p:nvPr/>
          </p:nvSpPr>
          <p:spPr>
            <a:xfrm rot="10800000" flipH="1">
              <a:off x="12004605" y="2130778"/>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6"/>
          <p:cNvGrpSpPr/>
          <p:nvPr/>
        </p:nvGrpSpPr>
        <p:grpSpPr>
          <a:xfrm>
            <a:off x="11048" y="1225234"/>
            <a:ext cx="3985907" cy="3918269"/>
            <a:chOff x="2524675" y="238075"/>
            <a:chExt cx="1178600" cy="1158600"/>
          </a:xfrm>
        </p:grpSpPr>
        <p:sp>
          <p:nvSpPr>
            <p:cNvPr id="525" name="Google Shape;525;p6"/>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6"/>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6"/>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6"/>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6"/>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6"/>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6"/>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6"/>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6"/>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6"/>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6"/>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6"/>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6"/>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6"/>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6"/>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6"/>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6"/>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6"/>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6"/>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6"/>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6"/>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6"/>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6"/>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6"/>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6"/>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6"/>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6"/>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6"/>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6"/>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6"/>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6"/>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6"/>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6"/>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6"/>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6"/>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6"/>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6"/>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6"/>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6"/>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6"/>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6"/>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6"/>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6"/>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6"/>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6"/>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6"/>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6"/>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6"/>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6"/>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6"/>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6"/>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6"/>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79"/>
        <p:cNvGrpSpPr/>
        <p:nvPr/>
      </p:nvGrpSpPr>
      <p:grpSpPr>
        <a:xfrm>
          <a:off x="0" y="0"/>
          <a:ext cx="0" cy="0"/>
          <a:chOff x="0" y="0"/>
          <a:chExt cx="0" cy="0"/>
        </a:xfrm>
      </p:grpSpPr>
      <p:sp>
        <p:nvSpPr>
          <p:cNvPr id="580" name="Google Shape;580;p7"/>
          <p:cNvSpPr txBox="1">
            <a:spLocks noGrp="1"/>
          </p:cNvSpPr>
          <p:nvPr>
            <p:ph type="title"/>
          </p:nvPr>
        </p:nvSpPr>
        <p:spPr>
          <a:xfrm>
            <a:off x="715650" y="1633550"/>
            <a:ext cx="3849600" cy="534000"/>
          </a:xfrm>
          <a:prstGeom prst="rect">
            <a:avLst/>
          </a:prstGeom>
        </p:spPr>
        <p:txBody>
          <a:bodyPr spcFirstLastPara="1" wrap="square" lIns="91425" tIns="91425" rIns="91425" bIns="91425" anchor="ctr" anchorCtr="0">
            <a:noAutofit/>
          </a:bodyPr>
          <a:lstStyle>
            <a:lvl1pPr lvl="0" algn="r">
              <a:spcBef>
                <a:spcPts val="0"/>
              </a:spcBef>
              <a:spcAft>
                <a:spcPts val="0"/>
              </a:spcAft>
              <a:buSzPts val="2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581" name="Google Shape;581;p7"/>
          <p:cNvSpPr txBox="1">
            <a:spLocks noGrp="1"/>
          </p:cNvSpPr>
          <p:nvPr>
            <p:ph type="subTitle" idx="1"/>
          </p:nvPr>
        </p:nvSpPr>
        <p:spPr>
          <a:xfrm>
            <a:off x="1225375" y="2153275"/>
            <a:ext cx="3339900" cy="1377600"/>
          </a:xfrm>
          <a:prstGeom prst="rect">
            <a:avLst/>
          </a:prstGeom>
        </p:spPr>
        <p:txBody>
          <a:bodyPr spcFirstLastPara="1" wrap="square" lIns="91425" tIns="91425" rIns="91425" bIns="91425" anchor="t" anchorCtr="0">
            <a:noAutofit/>
          </a:bodyPr>
          <a:lstStyle>
            <a:lvl1pPr lvl="0" algn="r">
              <a:spcBef>
                <a:spcPts val="0"/>
              </a:spcBef>
              <a:spcAft>
                <a:spcPts val="0"/>
              </a:spcAft>
              <a:buSzPts val="16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582" name="Google Shape;582;p7"/>
          <p:cNvGrpSpPr/>
          <p:nvPr/>
        </p:nvGrpSpPr>
        <p:grpSpPr>
          <a:xfrm>
            <a:off x="4853273" y="1225234"/>
            <a:ext cx="3985907" cy="3918269"/>
            <a:chOff x="2524675" y="238075"/>
            <a:chExt cx="1178600" cy="1158600"/>
          </a:xfrm>
        </p:grpSpPr>
        <p:sp>
          <p:nvSpPr>
            <p:cNvPr id="583" name="Google Shape;583;p7"/>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7"/>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7"/>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7"/>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7"/>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7"/>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7"/>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7"/>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7"/>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7"/>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7"/>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7"/>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7"/>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7"/>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7"/>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7"/>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7"/>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7"/>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7"/>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7"/>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7"/>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7"/>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7"/>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7"/>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7"/>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7"/>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7"/>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7"/>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7"/>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7"/>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7"/>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7"/>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7"/>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7"/>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7"/>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7"/>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7"/>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7"/>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7"/>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7"/>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7"/>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7"/>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7"/>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7"/>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7"/>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7"/>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7"/>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7"/>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7"/>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7"/>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7"/>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7"/>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7"/>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7"/>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7"/>
          <p:cNvGrpSpPr/>
          <p:nvPr/>
        </p:nvGrpSpPr>
        <p:grpSpPr>
          <a:xfrm flipH="1">
            <a:off x="5898101" y="2793747"/>
            <a:ext cx="3245882" cy="2349753"/>
            <a:chOff x="381001" y="2793747"/>
            <a:chExt cx="3245882" cy="2349753"/>
          </a:xfrm>
        </p:grpSpPr>
        <p:sp>
          <p:nvSpPr>
            <p:cNvPr id="638" name="Google Shape;638;p7"/>
            <p:cNvSpPr/>
            <p:nvPr/>
          </p:nvSpPr>
          <p:spPr>
            <a:xfrm flipH="1">
              <a:off x="381011" y="2793747"/>
              <a:ext cx="3245871" cy="2349753"/>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7"/>
            <p:cNvSpPr/>
            <p:nvPr/>
          </p:nvSpPr>
          <p:spPr>
            <a:xfrm flipH="1">
              <a:off x="381001" y="40030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7"/>
          <p:cNvSpPr/>
          <p:nvPr/>
        </p:nvSpPr>
        <p:spPr>
          <a:xfrm flipH="1">
            <a:off x="5695917" y="0"/>
            <a:ext cx="3448062" cy="2305785"/>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7"/>
          <p:cNvSpPr/>
          <p:nvPr/>
        </p:nvSpPr>
        <p:spPr>
          <a:xfrm rot="10800000" flipH="1">
            <a:off x="7105633"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 name="Google Shape;642;p7"/>
          <p:cNvGrpSpPr/>
          <p:nvPr/>
        </p:nvGrpSpPr>
        <p:grpSpPr>
          <a:xfrm flipH="1">
            <a:off x="5158074" y="9"/>
            <a:ext cx="3985907" cy="3918269"/>
            <a:chOff x="2524675" y="238075"/>
            <a:chExt cx="1178600" cy="1158600"/>
          </a:xfrm>
        </p:grpSpPr>
        <p:sp>
          <p:nvSpPr>
            <p:cNvPr id="643" name="Google Shape;643;p7"/>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7"/>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7"/>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7"/>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7"/>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7"/>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7"/>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7"/>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7"/>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7"/>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7"/>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7"/>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7"/>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7"/>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7"/>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7"/>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7"/>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7"/>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7"/>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7"/>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7"/>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7"/>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7"/>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7"/>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7"/>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7"/>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7"/>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7"/>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7"/>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7"/>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7"/>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7"/>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7"/>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7"/>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7"/>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7"/>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7"/>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7"/>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7"/>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7"/>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7"/>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7"/>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7"/>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7"/>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7"/>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7"/>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7"/>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7"/>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7"/>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7"/>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7"/>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7"/>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7"/>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7"/>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 name="Google Shape;697;p7"/>
          <p:cNvSpPr/>
          <p:nvPr/>
        </p:nvSpPr>
        <p:spPr>
          <a:xfrm>
            <a:off x="7731266"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 name="Google Shape;698;p7"/>
          <p:cNvGrpSpPr/>
          <p:nvPr/>
        </p:nvGrpSpPr>
        <p:grpSpPr>
          <a:xfrm rot="10800000" flipH="1">
            <a:off x="-1" y="8"/>
            <a:ext cx="3840097" cy="2558635"/>
            <a:chOff x="235225" y="2771600"/>
            <a:chExt cx="3133750" cy="2088000"/>
          </a:xfrm>
        </p:grpSpPr>
        <p:sp>
          <p:nvSpPr>
            <p:cNvPr id="699" name="Google Shape;699;p7"/>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7"/>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7"/>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7"/>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7"/>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7"/>
          <p:cNvGrpSpPr/>
          <p:nvPr/>
        </p:nvGrpSpPr>
        <p:grpSpPr>
          <a:xfrm>
            <a:off x="39701" y="-10"/>
            <a:ext cx="3277907" cy="1263055"/>
            <a:chOff x="1766764" y="-4125385"/>
            <a:chExt cx="3277907" cy="1263055"/>
          </a:xfrm>
        </p:grpSpPr>
        <p:sp>
          <p:nvSpPr>
            <p:cNvPr id="705" name="Google Shape;705;p7"/>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7"/>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7"/>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7"/>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7"/>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7"/>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7"/>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7"/>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7"/>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7"/>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7"/>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7"/>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7"/>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7"/>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7"/>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7"/>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7"/>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7"/>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7"/>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7"/>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7"/>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7"/>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7"/>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7"/>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7"/>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7"/>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1"/>
        <p:cNvGrpSpPr/>
        <p:nvPr/>
      </p:nvGrpSpPr>
      <p:grpSpPr>
        <a:xfrm>
          <a:off x="0" y="0"/>
          <a:ext cx="0" cy="0"/>
          <a:chOff x="0" y="0"/>
          <a:chExt cx="0" cy="0"/>
        </a:xfrm>
      </p:grpSpPr>
      <p:sp>
        <p:nvSpPr>
          <p:cNvPr id="732" name="Google Shape;732;p8"/>
          <p:cNvSpPr txBox="1">
            <a:spLocks noGrp="1"/>
          </p:cNvSpPr>
          <p:nvPr>
            <p:ph type="title"/>
          </p:nvPr>
        </p:nvSpPr>
        <p:spPr>
          <a:xfrm>
            <a:off x="713250" y="2335500"/>
            <a:ext cx="7717500" cy="472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5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33" name="Google Shape;733;p8"/>
          <p:cNvSpPr/>
          <p:nvPr/>
        </p:nvSpPr>
        <p:spPr>
          <a:xfrm>
            <a:off x="-25" y="0"/>
            <a:ext cx="2421450" cy="1619240"/>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8"/>
          <p:cNvSpPr/>
          <p:nvPr/>
        </p:nvSpPr>
        <p:spPr>
          <a:xfrm rot="10800000">
            <a:off x="-26"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8"/>
          <p:cNvSpPr/>
          <p:nvPr/>
        </p:nvSpPr>
        <p:spPr>
          <a:xfrm flipH="1">
            <a:off x="13729"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 name="Google Shape;736;p8"/>
          <p:cNvGrpSpPr/>
          <p:nvPr/>
        </p:nvGrpSpPr>
        <p:grpSpPr>
          <a:xfrm>
            <a:off x="-2" y="9"/>
            <a:ext cx="3985907" cy="3918269"/>
            <a:chOff x="2524675" y="238075"/>
            <a:chExt cx="1178600" cy="1158600"/>
          </a:xfrm>
        </p:grpSpPr>
        <p:sp>
          <p:nvSpPr>
            <p:cNvPr id="737" name="Google Shape;737;p8"/>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8"/>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8"/>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8"/>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8"/>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8"/>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8"/>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8"/>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8"/>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8"/>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8"/>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8"/>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8"/>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8"/>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8"/>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8"/>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8"/>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8"/>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8"/>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8"/>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8"/>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8"/>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8"/>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8"/>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8"/>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8"/>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8"/>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8"/>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8"/>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8"/>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8"/>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8"/>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8"/>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8"/>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8"/>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8"/>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8"/>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8"/>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8"/>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8"/>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8"/>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8"/>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8"/>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8"/>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8"/>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8"/>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8"/>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8"/>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8"/>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8"/>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8"/>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8"/>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8"/>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8"/>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8"/>
          <p:cNvGrpSpPr/>
          <p:nvPr/>
        </p:nvGrpSpPr>
        <p:grpSpPr>
          <a:xfrm flipH="1">
            <a:off x="5287722" y="1942450"/>
            <a:ext cx="3853412" cy="3206994"/>
            <a:chOff x="-13316" y="1942450"/>
            <a:chExt cx="3853412" cy="3206994"/>
          </a:xfrm>
        </p:grpSpPr>
        <p:grpSp>
          <p:nvGrpSpPr>
            <p:cNvPr id="792" name="Google Shape;792;p8"/>
            <p:cNvGrpSpPr/>
            <p:nvPr/>
          </p:nvGrpSpPr>
          <p:grpSpPr>
            <a:xfrm rot="-5400000" flipH="1">
              <a:off x="-784725" y="2727175"/>
              <a:ext cx="3189300" cy="1619850"/>
              <a:chOff x="4185675" y="845125"/>
              <a:chExt cx="3189300" cy="1619850"/>
            </a:xfrm>
          </p:grpSpPr>
          <p:sp>
            <p:nvSpPr>
              <p:cNvPr id="793" name="Google Shape;793;p8"/>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8"/>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8"/>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 name="Google Shape;796;p8"/>
            <p:cNvSpPr/>
            <p:nvPr/>
          </p:nvSpPr>
          <p:spPr>
            <a:xfrm rot="5400000">
              <a:off x="-335338" y="3242300"/>
              <a:ext cx="2223230" cy="1579186"/>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8"/>
            <p:cNvSpPr/>
            <p:nvPr/>
          </p:nvSpPr>
          <p:spPr>
            <a:xfrm flipH="1">
              <a:off x="0" y="4239925"/>
              <a:ext cx="2132607" cy="903576"/>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 name="Google Shape;798;p8"/>
            <p:cNvGrpSpPr/>
            <p:nvPr/>
          </p:nvGrpSpPr>
          <p:grpSpPr>
            <a:xfrm>
              <a:off x="-1" y="2590808"/>
              <a:ext cx="3840097" cy="2558635"/>
              <a:chOff x="235225" y="2771600"/>
              <a:chExt cx="3133750" cy="2088000"/>
            </a:xfrm>
          </p:grpSpPr>
          <p:sp>
            <p:nvSpPr>
              <p:cNvPr id="799" name="Google Shape;799;p8"/>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8"/>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8"/>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8"/>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8"/>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 name="Google Shape;804;p8"/>
          <p:cNvGrpSpPr/>
          <p:nvPr/>
        </p:nvGrpSpPr>
        <p:grpSpPr>
          <a:xfrm>
            <a:off x="5158098" y="1231184"/>
            <a:ext cx="3985907" cy="3918269"/>
            <a:chOff x="2524675" y="238075"/>
            <a:chExt cx="1178600" cy="1158600"/>
          </a:xfrm>
        </p:grpSpPr>
        <p:sp>
          <p:nvSpPr>
            <p:cNvPr id="805" name="Google Shape;805;p8"/>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8"/>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8"/>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8"/>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8"/>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8"/>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8"/>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8"/>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8"/>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8"/>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8"/>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8"/>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8"/>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8"/>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8"/>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8"/>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8"/>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8"/>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8"/>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8"/>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8"/>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8"/>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8"/>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8"/>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8"/>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8"/>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8"/>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8"/>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8"/>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8"/>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8"/>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8"/>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8"/>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8"/>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8"/>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8"/>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8"/>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8"/>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8"/>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8"/>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8"/>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8"/>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8"/>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8"/>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8"/>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8"/>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8"/>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8"/>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8"/>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8"/>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8"/>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8"/>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8"/>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8"/>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8"/>
          <p:cNvGrpSpPr/>
          <p:nvPr/>
        </p:nvGrpSpPr>
        <p:grpSpPr>
          <a:xfrm>
            <a:off x="-26" y="2571758"/>
            <a:ext cx="3840097" cy="2558635"/>
            <a:chOff x="235225" y="2771600"/>
            <a:chExt cx="3133750" cy="2088000"/>
          </a:xfrm>
        </p:grpSpPr>
        <p:sp>
          <p:nvSpPr>
            <p:cNvPr id="860" name="Google Shape;860;p8"/>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8"/>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8"/>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8"/>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8"/>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8"/>
          <p:cNvGrpSpPr/>
          <p:nvPr/>
        </p:nvGrpSpPr>
        <p:grpSpPr>
          <a:xfrm rot="10800000">
            <a:off x="5303899" y="8"/>
            <a:ext cx="3840097" cy="2558635"/>
            <a:chOff x="235225" y="2771600"/>
            <a:chExt cx="3133750" cy="2088000"/>
          </a:xfrm>
        </p:grpSpPr>
        <p:sp>
          <p:nvSpPr>
            <p:cNvPr id="866" name="Google Shape;866;p8"/>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8"/>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8"/>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8"/>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8"/>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71"/>
        <p:cNvGrpSpPr/>
        <p:nvPr/>
      </p:nvGrpSpPr>
      <p:grpSpPr>
        <a:xfrm>
          <a:off x="0" y="0"/>
          <a:ext cx="0" cy="0"/>
          <a:chOff x="0" y="0"/>
          <a:chExt cx="0" cy="0"/>
        </a:xfrm>
      </p:grpSpPr>
      <p:sp>
        <p:nvSpPr>
          <p:cNvPr id="872" name="Google Shape;872;p9"/>
          <p:cNvSpPr txBox="1">
            <a:spLocks noGrp="1"/>
          </p:cNvSpPr>
          <p:nvPr>
            <p:ph type="title"/>
          </p:nvPr>
        </p:nvSpPr>
        <p:spPr>
          <a:xfrm>
            <a:off x="1033100" y="1803419"/>
            <a:ext cx="3310200" cy="4611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73" name="Google Shape;873;p9"/>
          <p:cNvSpPr txBox="1">
            <a:spLocks noGrp="1"/>
          </p:cNvSpPr>
          <p:nvPr>
            <p:ph type="subTitle" idx="1"/>
          </p:nvPr>
        </p:nvSpPr>
        <p:spPr>
          <a:xfrm>
            <a:off x="1207550" y="2281594"/>
            <a:ext cx="3135900" cy="1079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5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874" name="Google Shape;874;p9"/>
          <p:cNvGrpSpPr/>
          <p:nvPr/>
        </p:nvGrpSpPr>
        <p:grpSpPr>
          <a:xfrm>
            <a:off x="-13316" y="3126092"/>
            <a:ext cx="3025768" cy="2023351"/>
            <a:chOff x="-13316" y="3126092"/>
            <a:chExt cx="3025768" cy="2023351"/>
          </a:xfrm>
        </p:grpSpPr>
        <p:sp>
          <p:nvSpPr>
            <p:cNvPr id="875" name="Google Shape;875;p9"/>
            <p:cNvSpPr/>
            <p:nvPr/>
          </p:nvSpPr>
          <p:spPr>
            <a:xfrm rot="10800000" flipH="1">
              <a:off x="-13316" y="3126092"/>
              <a:ext cx="3025768" cy="2023351"/>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9"/>
            <p:cNvSpPr/>
            <p:nvPr/>
          </p:nvSpPr>
          <p:spPr>
            <a:xfrm rot="10800000">
              <a:off x="-13308" y="4132062"/>
              <a:ext cx="2619371" cy="1017382"/>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 name="Google Shape;877;p9"/>
          <p:cNvGrpSpPr/>
          <p:nvPr/>
        </p:nvGrpSpPr>
        <p:grpSpPr>
          <a:xfrm rot="10800000" flipH="1">
            <a:off x="5898126" y="-3"/>
            <a:ext cx="3245882" cy="2349753"/>
            <a:chOff x="5905501" y="2793747"/>
            <a:chExt cx="3245882" cy="2349753"/>
          </a:xfrm>
        </p:grpSpPr>
        <p:sp>
          <p:nvSpPr>
            <p:cNvPr id="878" name="Google Shape;878;p9"/>
            <p:cNvSpPr/>
            <p:nvPr/>
          </p:nvSpPr>
          <p:spPr>
            <a:xfrm>
              <a:off x="5905501" y="2793747"/>
              <a:ext cx="3245871" cy="2349753"/>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9"/>
            <p:cNvSpPr/>
            <p:nvPr/>
          </p:nvSpPr>
          <p:spPr>
            <a:xfrm>
              <a:off x="7545725" y="40030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9"/>
          <p:cNvGrpSpPr/>
          <p:nvPr/>
        </p:nvGrpSpPr>
        <p:grpSpPr>
          <a:xfrm>
            <a:off x="39701" y="-10"/>
            <a:ext cx="3277907" cy="1263055"/>
            <a:chOff x="1766764" y="-4125385"/>
            <a:chExt cx="3277907" cy="1263055"/>
          </a:xfrm>
        </p:grpSpPr>
        <p:sp>
          <p:nvSpPr>
            <p:cNvPr id="881" name="Google Shape;881;p9"/>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9"/>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9"/>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9"/>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9"/>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9"/>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9"/>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9"/>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9"/>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9"/>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9"/>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9"/>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9"/>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9"/>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9"/>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9"/>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9"/>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9"/>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9"/>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9"/>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9"/>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9"/>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9"/>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9"/>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9"/>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9"/>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9"/>
          <p:cNvGrpSpPr/>
          <p:nvPr/>
        </p:nvGrpSpPr>
        <p:grpSpPr>
          <a:xfrm rot="-5400000">
            <a:off x="6873526" y="1007415"/>
            <a:ext cx="3277907" cy="1263055"/>
            <a:chOff x="1766764" y="-4125385"/>
            <a:chExt cx="3277907" cy="1263055"/>
          </a:xfrm>
        </p:grpSpPr>
        <p:sp>
          <p:nvSpPr>
            <p:cNvPr id="908" name="Google Shape;908;p9"/>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9"/>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9"/>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9"/>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9"/>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9"/>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9"/>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9"/>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9"/>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9"/>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9"/>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9"/>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9"/>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9"/>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9"/>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9"/>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9"/>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9"/>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9"/>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9"/>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9"/>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9"/>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9"/>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9"/>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9"/>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9"/>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9"/>
          <p:cNvGrpSpPr/>
          <p:nvPr/>
        </p:nvGrpSpPr>
        <p:grpSpPr>
          <a:xfrm>
            <a:off x="5866101" y="3880440"/>
            <a:ext cx="3277907" cy="1263055"/>
            <a:chOff x="1766764" y="-4125385"/>
            <a:chExt cx="3277907" cy="1263055"/>
          </a:xfrm>
        </p:grpSpPr>
        <p:sp>
          <p:nvSpPr>
            <p:cNvPr id="935" name="Google Shape;935;p9"/>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9"/>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9"/>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9"/>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9"/>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9"/>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9"/>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9"/>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9"/>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9"/>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9"/>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9"/>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9"/>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9"/>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9"/>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9"/>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9"/>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9"/>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9"/>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9"/>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9"/>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9"/>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9"/>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9"/>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9"/>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9"/>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9"/>
          <p:cNvGrpSpPr/>
          <p:nvPr/>
        </p:nvGrpSpPr>
        <p:grpSpPr>
          <a:xfrm flipH="1">
            <a:off x="-7924" y="3880440"/>
            <a:ext cx="3277907" cy="1263055"/>
            <a:chOff x="1766764" y="-4125385"/>
            <a:chExt cx="3277907" cy="1263055"/>
          </a:xfrm>
        </p:grpSpPr>
        <p:sp>
          <p:nvSpPr>
            <p:cNvPr id="962" name="Google Shape;962;p9"/>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9"/>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9"/>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9"/>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9"/>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9"/>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9"/>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9"/>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9"/>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9"/>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9"/>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9"/>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9"/>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9"/>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9"/>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9"/>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9"/>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9"/>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9"/>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9"/>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9"/>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9"/>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9"/>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9"/>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9"/>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9"/>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88"/>
        <p:cNvGrpSpPr/>
        <p:nvPr/>
      </p:nvGrpSpPr>
      <p:grpSpPr>
        <a:xfrm>
          <a:off x="0" y="0"/>
          <a:ext cx="0" cy="0"/>
          <a:chOff x="0" y="0"/>
          <a:chExt cx="0" cy="0"/>
        </a:xfrm>
      </p:grpSpPr>
      <p:sp>
        <p:nvSpPr>
          <p:cNvPr id="989" name="Google Shape;989;p10"/>
          <p:cNvSpPr txBox="1">
            <a:spLocks noGrp="1"/>
          </p:cNvSpPr>
          <p:nvPr>
            <p:ph type="title"/>
          </p:nvPr>
        </p:nvSpPr>
        <p:spPr>
          <a:xfrm>
            <a:off x="4617350" y="397325"/>
            <a:ext cx="3813300" cy="891600"/>
          </a:xfrm>
          <a:prstGeom prst="rect">
            <a:avLst/>
          </a:prstGeom>
        </p:spPr>
        <p:txBody>
          <a:bodyPr spcFirstLastPara="1" wrap="square" lIns="91425" tIns="91425" rIns="91425" bIns="91425" anchor="t" anchorCtr="0">
            <a:noAutofit/>
          </a:bodyPr>
          <a:lstStyle>
            <a:lvl1pPr lvl="0" algn="r">
              <a:spcBef>
                <a:spcPts val="0"/>
              </a:spcBef>
              <a:spcAft>
                <a:spcPts val="0"/>
              </a:spcAft>
              <a:buSzPts val="4800"/>
              <a:buNone/>
              <a:defRPr b="0"/>
            </a:lvl1pPr>
            <a:lvl2pPr lvl="1">
              <a:spcBef>
                <a:spcPts val="0"/>
              </a:spcBef>
              <a:spcAft>
                <a:spcPts val="0"/>
              </a:spcAft>
              <a:buSzPts val="3500"/>
              <a:buNone/>
              <a:defRPr>
                <a:latin typeface="Montserrat"/>
                <a:ea typeface="Montserrat"/>
                <a:cs typeface="Montserrat"/>
                <a:sym typeface="Montserrat"/>
              </a:defRPr>
            </a:lvl2pPr>
            <a:lvl3pPr lvl="2">
              <a:spcBef>
                <a:spcPts val="0"/>
              </a:spcBef>
              <a:spcAft>
                <a:spcPts val="0"/>
              </a:spcAft>
              <a:buSzPts val="3500"/>
              <a:buNone/>
              <a:defRPr>
                <a:latin typeface="Montserrat"/>
                <a:ea typeface="Montserrat"/>
                <a:cs typeface="Montserrat"/>
                <a:sym typeface="Montserrat"/>
              </a:defRPr>
            </a:lvl3pPr>
            <a:lvl4pPr lvl="3">
              <a:spcBef>
                <a:spcPts val="0"/>
              </a:spcBef>
              <a:spcAft>
                <a:spcPts val="0"/>
              </a:spcAft>
              <a:buSzPts val="3500"/>
              <a:buNone/>
              <a:defRPr>
                <a:latin typeface="Montserrat"/>
                <a:ea typeface="Montserrat"/>
                <a:cs typeface="Montserrat"/>
                <a:sym typeface="Montserrat"/>
              </a:defRPr>
            </a:lvl4pPr>
            <a:lvl5pPr lvl="4">
              <a:spcBef>
                <a:spcPts val="0"/>
              </a:spcBef>
              <a:spcAft>
                <a:spcPts val="0"/>
              </a:spcAft>
              <a:buSzPts val="3500"/>
              <a:buNone/>
              <a:defRPr>
                <a:latin typeface="Montserrat"/>
                <a:ea typeface="Montserrat"/>
                <a:cs typeface="Montserrat"/>
                <a:sym typeface="Montserrat"/>
              </a:defRPr>
            </a:lvl5pPr>
            <a:lvl6pPr lvl="5">
              <a:spcBef>
                <a:spcPts val="0"/>
              </a:spcBef>
              <a:spcAft>
                <a:spcPts val="0"/>
              </a:spcAft>
              <a:buSzPts val="3500"/>
              <a:buNone/>
              <a:defRPr>
                <a:latin typeface="Montserrat"/>
                <a:ea typeface="Montserrat"/>
                <a:cs typeface="Montserrat"/>
                <a:sym typeface="Montserrat"/>
              </a:defRPr>
            </a:lvl6pPr>
            <a:lvl7pPr lvl="6">
              <a:spcBef>
                <a:spcPts val="0"/>
              </a:spcBef>
              <a:spcAft>
                <a:spcPts val="0"/>
              </a:spcAft>
              <a:buSzPts val="3500"/>
              <a:buNone/>
              <a:defRPr>
                <a:latin typeface="Montserrat"/>
                <a:ea typeface="Montserrat"/>
                <a:cs typeface="Montserrat"/>
                <a:sym typeface="Montserrat"/>
              </a:defRPr>
            </a:lvl7pPr>
            <a:lvl8pPr lvl="7">
              <a:spcBef>
                <a:spcPts val="0"/>
              </a:spcBef>
              <a:spcAft>
                <a:spcPts val="0"/>
              </a:spcAft>
              <a:buSzPts val="3500"/>
              <a:buNone/>
              <a:defRPr>
                <a:latin typeface="Montserrat"/>
                <a:ea typeface="Montserrat"/>
                <a:cs typeface="Montserrat"/>
                <a:sym typeface="Montserrat"/>
              </a:defRPr>
            </a:lvl8pPr>
            <a:lvl9pPr lvl="8">
              <a:spcBef>
                <a:spcPts val="0"/>
              </a:spcBef>
              <a:spcAft>
                <a:spcPts val="0"/>
              </a:spcAft>
              <a:buSzPts val="3500"/>
              <a:buNone/>
              <a:defRPr>
                <a:latin typeface="Montserrat"/>
                <a:ea typeface="Montserrat"/>
                <a:cs typeface="Montserrat"/>
                <a:sym typeface="Montserrat"/>
              </a:defRPr>
            </a:lvl9pPr>
          </a:lstStyle>
          <a:p>
            <a:endParaRPr/>
          </a:p>
        </p:txBody>
      </p:sp>
      <p:grpSp>
        <p:nvGrpSpPr>
          <p:cNvPr id="990" name="Google Shape;990;p10"/>
          <p:cNvGrpSpPr/>
          <p:nvPr/>
        </p:nvGrpSpPr>
        <p:grpSpPr>
          <a:xfrm>
            <a:off x="-2" y="9"/>
            <a:ext cx="3985907" cy="3918269"/>
            <a:chOff x="2524675" y="238075"/>
            <a:chExt cx="1178600" cy="1158600"/>
          </a:xfrm>
        </p:grpSpPr>
        <p:sp>
          <p:nvSpPr>
            <p:cNvPr id="991" name="Google Shape;991;p10"/>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0"/>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0"/>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0"/>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0"/>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0"/>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0"/>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0"/>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0"/>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0"/>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0"/>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0"/>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0"/>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0"/>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0"/>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0"/>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0"/>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0"/>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0"/>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0"/>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0"/>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0"/>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0"/>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0"/>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0"/>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0"/>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0"/>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0"/>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0"/>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0"/>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0"/>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0"/>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0"/>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0"/>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0"/>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0"/>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0"/>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0"/>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0"/>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0"/>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0"/>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0"/>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0"/>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0"/>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0"/>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0"/>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0"/>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0"/>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0"/>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0"/>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0"/>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0"/>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0"/>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0"/>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10"/>
          <p:cNvGrpSpPr/>
          <p:nvPr/>
        </p:nvGrpSpPr>
        <p:grpSpPr>
          <a:xfrm>
            <a:off x="5158098" y="1225234"/>
            <a:ext cx="3985907" cy="3918269"/>
            <a:chOff x="2524675" y="238075"/>
            <a:chExt cx="1178600" cy="1158600"/>
          </a:xfrm>
        </p:grpSpPr>
        <p:sp>
          <p:nvSpPr>
            <p:cNvPr id="1046" name="Google Shape;1046;p10"/>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0"/>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0"/>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0"/>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0"/>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0"/>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0"/>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0"/>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0"/>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0"/>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0"/>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0"/>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0"/>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0"/>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0"/>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0"/>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0"/>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0"/>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0"/>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0"/>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0"/>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0"/>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0"/>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0"/>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0"/>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0"/>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0"/>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0"/>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0"/>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0"/>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0"/>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0"/>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0"/>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0"/>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0"/>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0"/>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0"/>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0"/>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0"/>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0"/>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0"/>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0"/>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0"/>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0"/>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0"/>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0"/>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0"/>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0"/>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0"/>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0"/>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0"/>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0"/>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0"/>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0"/>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1975"/>
            <a:ext cx="7704000" cy="2772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a:spcBef>
                <a:spcPts val="0"/>
              </a:spcBef>
              <a:spcAft>
                <a:spcPts val="0"/>
              </a:spcAft>
              <a:buClr>
                <a:schemeClr val="dk1"/>
              </a:buClr>
              <a:buSzPts val="3500"/>
              <a:buNone/>
              <a:defRPr sz="3500">
                <a:solidFill>
                  <a:schemeClr val="dk1"/>
                </a:solidFill>
              </a:defRPr>
            </a:lvl2pPr>
            <a:lvl3pPr lvl="2" algn="ctr">
              <a:spcBef>
                <a:spcPts val="0"/>
              </a:spcBef>
              <a:spcAft>
                <a:spcPts val="0"/>
              </a:spcAft>
              <a:buClr>
                <a:schemeClr val="dk1"/>
              </a:buClr>
              <a:buSzPts val="3500"/>
              <a:buNone/>
              <a:defRPr sz="3500">
                <a:solidFill>
                  <a:schemeClr val="dk1"/>
                </a:solidFill>
              </a:defRPr>
            </a:lvl3pPr>
            <a:lvl4pPr lvl="3" algn="ctr">
              <a:spcBef>
                <a:spcPts val="0"/>
              </a:spcBef>
              <a:spcAft>
                <a:spcPts val="0"/>
              </a:spcAft>
              <a:buClr>
                <a:schemeClr val="dk1"/>
              </a:buClr>
              <a:buSzPts val="3500"/>
              <a:buNone/>
              <a:defRPr sz="3500">
                <a:solidFill>
                  <a:schemeClr val="dk1"/>
                </a:solidFill>
              </a:defRPr>
            </a:lvl4pPr>
            <a:lvl5pPr lvl="4" algn="ctr">
              <a:spcBef>
                <a:spcPts val="0"/>
              </a:spcBef>
              <a:spcAft>
                <a:spcPts val="0"/>
              </a:spcAft>
              <a:buClr>
                <a:schemeClr val="dk1"/>
              </a:buClr>
              <a:buSzPts val="3500"/>
              <a:buNone/>
              <a:defRPr sz="3500">
                <a:solidFill>
                  <a:schemeClr val="dk1"/>
                </a:solidFill>
              </a:defRPr>
            </a:lvl5pPr>
            <a:lvl6pPr lvl="5" algn="ctr">
              <a:spcBef>
                <a:spcPts val="0"/>
              </a:spcBef>
              <a:spcAft>
                <a:spcPts val="0"/>
              </a:spcAft>
              <a:buClr>
                <a:schemeClr val="dk1"/>
              </a:buClr>
              <a:buSzPts val="3500"/>
              <a:buNone/>
              <a:defRPr sz="3500">
                <a:solidFill>
                  <a:schemeClr val="dk1"/>
                </a:solidFill>
              </a:defRPr>
            </a:lvl6pPr>
            <a:lvl7pPr lvl="6" algn="ctr">
              <a:spcBef>
                <a:spcPts val="0"/>
              </a:spcBef>
              <a:spcAft>
                <a:spcPts val="0"/>
              </a:spcAft>
              <a:buClr>
                <a:schemeClr val="dk1"/>
              </a:buClr>
              <a:buSzPts val="3500"/>
              <a:buNone/>
              <a:defRPr sz="3500">
                <a:solidFill>
                  <a:schemeClr val="dk1"/>
                </a:solidFill>
              </a:defRPr>
            </a:lvl7pPr>
            <a:lvl8pPr lvl="7" algn="ctr">
              <a:spcBef>
                <a:spcPts val="0"/>
              </a:spcBef>
              <a:spcAft>
                <a:spcPts val="0"/>
              </a:spcAft>
              <a:buClr>
                <a:schemeClr val="dk1"/>
              </a:buClr>
              <a:buSzPts val="3500"/>
              <a:buNone/>
              <a:defRPr sz="3500">
                <a:solidFill>
                  <a:schemeClr val="dk1"/>
                </a:solidFill>
              </a:defRPr>
            </a:lvl8pPr>
            <a:lvl9pPr lvl="8" algn="ctr">
              <a:spcBef>
                <a:spcPts val="0"/>
              </a:spcBef>
              <a:spcAft>
                <a:spcPts val="0"/>
              </a:spcAft>
              <a:buClr>
                <a:schemeClr val="dk1"/>
              </a:buClr>
              <a:buSzPts val="3500"/>
              <a:buNone/>
              <a:defRPr sz="3500">
                <a:solidFill>
                  <a:schemeClr val="dk1"/>
                </a:solidFill>
              </a:defRPr>
            </a:lvl9pPr>
          </a:lstStyle>
          <a:p>
            <a:endParaRPr/>
          </a:p>
        </p:txBody>
      </p:sp>
      <p:sp>
        <p:nvSpPr>
          <p:cNvPr id="7" name="Google Shape;7;p1"/>
          <p:cNvSpPr txBox="1">
            <a:spLocks noGrp="1"/>
          </p:cNvSpPr>
          <p:nvPr>
            <p:ph type="body" idx="1"/>
          </p:nvPr>
        </p:nvSpPr>
        <p:spPr>
          <a:xfrm>
            <a:off x="720000" y="1681225"/>
            <a:ext cx="7704000" cy="28878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1pPr>
            <a:lvl2pPr marL="914400" lvl="1"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2pPr>
            <a:lvl3pPr marL="1371600" lvl="2"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3pPr>
            <a:lvl4pPr marL="1828800" lvl="3"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4pPr>
            <a:lvl5pPr marL="2286000" lvl="4"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5pPr>
            <a:lvl6pPr marL="2743200" lvl="5"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6pPr>
            <a:lvl7pPr marL="3200400" lvl="6"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7pPr>
            <a:lvl8pPr marL="3657600" lvl="7"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8pPr>
            <a:lvl9pPr marL="4114800" lvl="8"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090"/>
        <p:cNvGrpSpPr/>
        <p:nvPr/>
      </p:nvGrpSpPr>
      <p:grpSpPr>
        <a:xfrm>
          <a:off x="0" y="0"/>
          <a:ext cx="0" cy="0"/>
          <a:chOff x="0" y="0"/>
          <a:chExt cx="0" cy="0"/>
        </a:xfrm>
      </p:grpSpPr>
      <p:sp>
        <p:nvSpPr>
          <p:cNvPr id="3091" name="Google Shape;3091;p3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092" name="Google Shape;3092;p3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i1tK1P_Seq9urjI4gtswaJbcl9CC0sVJac5AFXcpWtw/copy"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spreadsheets/d/1i1tK1P_Seq9urjI4gtswaJbcl9CC0sVJac5AFXcpWtw/copy"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8" Type="http://schemas.openxmlformats.org/officeDocument/2006/relationships/hyperlink" Target="https://www.freepik.com/free-vector/green-ecology-icons_713496.htm/?utm_source=slidesgo_template&amp;utm_medium=referral-link&amp;utm_campaign=sg_resources&amp;utm_content=freepik" TargetMode="External"/><Relationship Id="rId3" Type="http://schemas.openxmlformats.org/officeDocument/2006/relationships/hyperlink" Target="https://www.freepik.com/free-photo/paper-fish-polluted-water_2518530.htm/?utm_source=slidesgo_template&amp;utm_medium=referral-link&amp;utm_campaign=sg_resources&amp;utm_content=freepik" TargetMode="External"/><Relationship Id="rId7" Type="http://schemas.openxmlformats.org/officeDocument/2006/relationships/hyperlink" Target="https://www.freepik.com/free-vector/flat-design-ecology-concept-with-natural-elements_4939685.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18.xml"/><Relationship Id="rId6" Type="http://schemas.openxmlformats.org/officeDocument/2006/relationships/hyperlink" Target="https://www.freepik.com/free-vector/illustrated-world-oceans-day-event-with-lettering_8069684.htm/?utm_source=slidesgo_template&amp;utm_medium=referral-link&amp;utm_campaign=sg_resources&amp;utm_content=freepik" TargetMode="External"/><Relationship Id="rId5" Type="http://schemas.openxmlformats.org/officeDocument/2006/relationships/hyperlink" Target="https://www.freepik.com/free-vector/eco-energy_796823.htm/?utm_source=slidesgo_template&amp;utm_medium=referral-link&amp;utm_campaign=sg_resources&amp;utm_content=freepik" TargetMode="External"/><Relationship Id="rId4" Type="http://schemas.openxmlformats.org/officeDocument/2006/relationships/hyperlink" Target="https://www.freepik.com/free-photo/ship-floating-plastic-water_2518536.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30.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38.xml"/><Relationship Id="rId1" Type="http://schemas.openxmlformats.org/officeDocument/2006/relationships/slideLayout" Target="../slideLayouts/slideLayout30.xml"/><Relationship Id="rId4" Type="http://schemas.openxmlformats.org/officeDocument/2006/relationships/hyperlink" Target="https://fonts.google.com/specimen/Manjari"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4.gif"/><Relationship Id="rId2" Type="http://schemas.openxmlformats.org/officeDocument/2006/relationships/notesSlide" Target="../notesSlides/notesSlide39.xml"/><Relationship Id="rId1" Type="http://schemas.openxmlformats.org/officeDocument/2006/relationships/slideLayout" Target="../slideLayouts/slideLayout30.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3.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2.gif"/><Relationship Id="rId4" Type="http://schemas.openxmlformats.org/officeDocument/2006/relationships/image" Target="../media/image10.gif"/><Relationship Id="rId9" Type="http://schemas.openxmlformats.org/officeDocument/2006/relationships/image" Target="../media/image11.gif"/></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0.xml"/><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0.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6.xml"/><Relationship Id="rId1" Type="http://schemas.openxmlformats.org/officeDocument/2006/relationships/slideLayout" Target="../slideLayouts/slideLayout3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0.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30.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97"/>
        <p:cNvGrpSpPr/>
        <p:nvPr/>
      </p:nvGrpSpPr>
      <p:grpSpPr>
        <a:xfrm>
          <a:off x="0" y="0"/>
          <a:ext cx="0" cy="0"/>
          <a:chOff x="0" y="0"/>
          <a:chExt cx="0" cy="0"/>
        </a:xfrm>
      </p:grpSpPr>
      <p:sp>
        <p:nvSpPr>
          <p:cNvPr id="3098" name="Google Shape;3098;p33"/>
          <p:cNvSpPr txBox="1">
            <a:spLocks noGrp="1"/>
          </p:cNvSpPr>
          <p:nvPr>
            <p:ph type="ctrTitle"/>
          </p:nvPr>
        </p:nvSpPr>
        <p:spPr>
          <a:xfrm>
            <a:off x="1785275" y="977381"/>
            <a:ext cx="5573400" cy="144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DATA BASED OUTLOOK TO REDUCE FLOOD DAMAGE TO PROPERTY</a:t>
            </a:r>
            <a:endParaRPr sz="3200" dirty="0"/>
          </a:p>
        </p:txBody>
      </p:sp>
      <p:sp>
        <p:nvSpPr>
          <p:cNvPr id="3099" name="Google Shape;3099;p33"/>
          <p:cNvSpPr txBox="1">
            <a:spLocks noGrp="1"/>
          </p:cNvSpPr>
          <p:nvPr>
            <p:ph type="subTitle" idx="1"/>
          </p:nvPr>
        </p:nvSpPr>
        <p:spPr>
          <a:xfrm>
            <a:off x="1905725" y="3239869"/>
            <a:ext cx="5332500" cy="26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PROPONENTS:</a:t>
            </a:r>
          </a:p>
          <a:p>
            <a:pPr marL="0" lvl="0" indent="0" algn="ctr" rtl="0">
              <a:spcBef>
                <a:spcPts val="0"/>
              </a:spcBef>
              <a:spcAft>
                <a:spcPts val="0"/>
              </a:spcAft>
              <a:buClr>
                <a:schemeClr val="dk1"/>
              </a:buClr>
              <a:buSzPts val="1100"/>
              <a:buFont typeface="Arial"/>
              <a:buNone/>
            </a:pPr>
            <a:r>
              <a:rPr lang="en" dirty="0"/>
              <a:t>AGUBA, KIETH STEPHEN</a:t>
            </a:r>
          </a:p>
          <a:p>
            <a:pPr marL="0" lvl="0" indent="0" algn="ctr" rtl="0">
              <a:spcBef>
                <a:spcPts val="0"/>
              </a:spcBef>
              <a:spcAft>
                <a:spcPts val="0"/>
              </a:spcAft>
              <a:buClr>
                <a:schemeClr val="dk1"/>
              </a:buClr>
              <a:buSzPts val="1100"/>
              <a:buFont typeface="Arial"/>
              <a:buNone/>
            </a:pPr>
            <a:r>
              <a:rPr lang="en" dirty="0"/>
              <a:t>ASI, JOHN AZER</a:t>
            </a:r>
          </a:p>
          <a:p>
            <a:pPr marL="0" lvl="0" indent="0" algn="ctr" rtl="0">
              <a:spcBef>
                <a:spcPts val="0"/>
              </a:spcBef>
              <a:spcAft>
                <a:spcPts val="0"/>
              </a:spcAft>
              <a:buClr>
                <a:schemeClr val="dk1"/>
              </a:buClr>
              <a:buSzPts val="1100"/>
              <a:buFont typeface="Arial"/>
              <a:buNone/>
            </a:pPr>
            <a:r>
              <a:rPr lang="en" dirty="0"/>
              <a:t>CALIMUTAN, KARL ANDREI</a:t>
            </a:r>
          </a:p>
          <a:p>
            <a:pPr marL="0" lvl="0" indent="0" algn="ctr" rtl="0">
              <a:spcBef>
                <a:spcPts val="0"/>
              </a:spcBef>
              <a:spcAft>
                <a:spcPts val="0"/>
              </a:spcAft>
              <a:buClr>
                <a:schemeClr val="dk1"/>
              </a:buClr>
              <a:buSzPts val="1100"/>
              <a:buFont typeface="Arial"/>
              <a:buNone/>
            </a:pPr>
            <a:r>
              <a:rPr lang="en" dirty="0"/>
              <a:t>DELA CRUZ, KURT DAVID</a:t>
            </a:r>
          </a:p>
          <a:p>
            <a:pPr marL="0" lvl="0" indent="0" algn="ctr" rtl="0">
              <a:spcBef>
                <a:spcPts val="0"/>
              </a:spcBef>
              <a:spcAft>
                <a:spcPts val="0"/>
              </a:spcAft>
              <a:buClr>
                <a:schemeClr val="dk1"/>
              </a:buClr>
              <a:buSzPts val="1100"/>
              <a:buFont typeface="Arial"/>
              <a:buNone/>
            </a:pPr>
            <a:r>
              <a:rPr lang="en" dirty="0"/>
              <a:t>TOLENTINO AIYANA MIKHAYLA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40"/>
        <p:cNvGrpSpPr/>
        <p:nvPr/>
      </p:nvGrpSpPr>
      <p:grpSpPr>
        <a:xfrm>
          <a:off x="0" y="0"/>
          <a:ext cx="0" cy="0"/>
          <a:chOff x="0" y="0"/>
          <a:chExt cx="0" cy="0"/>
        </a:xfrm>
      </p:grpSpPr>
      <p:sp>
        <p:nvSpPr>
          <p:cNvPr id="3141" name="Google Shape;3141;p37"/>
          <p:cNvSpPr txBox="1">
            <a:spLocks noGrp="1"/>
          </p:cNvSpPr>
          <p:nvPr>
            <p:ph type="subTitle" idx="1"/>
          </p:nvPr>
        </p:nvSpPr>
        <p:spPr>
          <a:xfrm>
            <a:off x="1231050" y="1809525"/>
            <a:ext cx="6681900" cy="103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a:t>
            </a:r>
            <a:endParaRPr/>
          </a:p>
          <a:p>
            <a:pPr marL="0" lvl="0" indent="0" algn="ctr" rtl="0">
              <a:spcBef>
                <a:spcPts val="0"/>
              </a:spcBef>
              <a:spcAft>
                <a:spcPts val="0"/>
              </a:spcAft>
              <a:buNone/>
            </a:pPr>
            <a:r>
              <a:rPr lang="en"/>
              <a:t>someone important said and can make the</a:t>
            </a:r>
            <a:endParaRPr/>
          </a:p>
          <a:p>
            <a:pPr marL="0" lvl="0" indent="0" algn="ctr" rtl="0">
              <a:spcBef>
                <a:spcPts val="0"/>
              </a:spcBef>
              <a:spcAft>
                <a:spcPts val="0"/>
              </a:spcAft>
              <a:buNone/>
            </a:pPr>
            <a:r>
              <a:rPr lang="en"/>
              <a:t>reader get inspired.”</a:t>
            </a:r>
            <a:endParaRPr/>
          </a:p>
        </p:txBody>
      </p:sp>
      <p:sp>
        <p:nvSpPr>
          <p:cNvPr id="3142" name="Google Shape;3142;p37"/>
          <p:cNvSpPr txBox="1">
            <a:spLocks noGrp="1"/>
          </p:cNvSpPr>
          <p:nvPr>
            <p:ph type="title"/>
          </p:nvPr>
        </p:nvSpPr>
        <p:spPr>
          <a:xfrm>
            <a:off x="3134400" y="2871000"/>
            <a:ext cx="2875200" cy="47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46"/>
        <p:cNvGrpSpPr/>
        <p:nvPr/>
      </p:nvGrpSpPr>
      <p:grpSpPr>
        <a:xfrm>
          <a:off x="0" y="0"/>
          <a:ext cx="0" cy="0"/>
          <a:chOff x="0" y="0"/>
          <a:chExt cx="0" cy="0"/>
        </a:xfrm>
      </p:grpSpPr>
      <p:sp>
        <p:nvSpPr>
          <p:cNvPr id="3147" name="Google Shape;3147;p38"/>
          <p:cNvSpPr txBox="1">
            <a:spLocks noGrp="1"/>
          </p:cNvSpPr>
          <p:nvPr>
            <p:ph type="title"/>
          </p:nvPr>
        </p:nvSpPr>
        <p:spPr>
          <a:xfrm>
            <a:off x="2416650" y="2088256"/>
            <a:ext cx="4310700" cy="61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Objectives</a:t>
            </a:r>
            <a:endParaRPr/>
          </a:p>
        </p:txBody>
      </p:sp>
      <p:sp>
        <p:nvSpPr>
          <p:cNvPr id="3148" name="Google Shape;3148;p38"/>
          <p:cNvSpPr txBox="1">
            <a:spLocks noGrp="1"/>
          </p:cNvSpPr>
          <p:nvPr>
            <p:ph type="title" idx="2"/>
          </p:nvPr>
        </p:nvSpPr>
        <p:spPr>
          <a:xfrm>
            <a:off x="4060050" y="1612250"/>
            <a:ext cx="1023900" cy="61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49" name="Google Shape;3149;p38"/>
          <p:cNvSpPr txBox="1">
            <a:spLocks noGrp="1"/>
          </p:cNvSpPr>
          <p:nvPr>
            <p:ph type="subTitle" idx="1"/>
          </p:nvPr>
        </p:nvSpPr>
        <p:spPr>
          <a:xfrm>
            <a:off x="2416650" y="2734539"/>
            <a:ext cx="4310700" cy="8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53"/>
        <p:cNvGrpSpPr/>
        <p:nvPr/>
      </p:nvGrpSpPr>
      <p:grpSpPr>
        <a:xfrm>
          <a:off x="0" y="0"/>
          <a:ext cx="0" cy="0"/>
          <a:chOff x="0" y="0"/>
          <a:chExt cx="0" cy="0"/>
        </a:xfrm>
      </p:grpSpPr>
      <p:sp>
        <p:nvSpPr>
          <p:cNvPr id="3154" name="Google Shape;3154;p39"/>
          <p:cNvSpPr txBox="1">
            <a:spLocks noGrp="1"/>
          </p:cNvSpPr>
          <p:nvPr>
            <p:ph type="title"/>
          </p:nvPr>
        </p:nvSpPr>
        <p:spPr>
          <a:xfrm>
            <a:off x="715650" y="1633550"/>
            <a:ext cx="3849600" cy="534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Study objectives</a:t>
            </a:r>
            <a:endParaRPr/>
          </a:p>
        </p:txBody>
      </p:sp>
      <p:sp>
        <p:nvSpPr>
          <p:cNvPr id="3155" name="Google Shape;3155;p39"/>
          <p:cNvSpPr txBox="1">
            <a:spLocks noGrp="1"/>
          </p:cNvSpPr>
          <p:nvPr>
            <p:ph type="subTitle" idx="1"/>
          </p:nvPr>
        </p:nvSpPr>
        <p:spPr>
          <a:xfrm>
            <a:off x="1225375" y="2153275"/>
            <a:ext cx="3339900" cy="1377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 in the Solar System—it’s only a bit larger than the Moon. The planet’s name has nothing to do with the liquid</a:t>
            </a:r>
            <a:endParaRPr/>
          </a:p>
        </p:txBody>
      </p:sp>
      <p:pic>
        <p:nvPicPr>
          <p:cNvPr id="3156" name="Google Shape;3156;p39" descr="im01"/>
          <p:cNvPicPr preferRelativeResize="0"/>
          <p:nvPr/>
        </p:nvPicPr>
        <p:blipFill rotWithShape="1">
          <a:blip r:embed="rId3">
            <a:alphaModFix/>
          </a:blip>
          <a:srcRect l="25424" t="9384" r="23285" b="-236"/>
          <a:stretch/>
        </p:blipFill>
        <p:spPr>
          <a:xfrm>
            <a:off x="4855525" y="902600"/>
            <a:ext cx="3339900" cy="3327600"/>
          </a:xfrm>
          <a:prstGeom prst="ellipse">
            <a:avLst/>
          </a:prstGeom>
          <a:noFill/>
          <a:ln w="76200" cap="flat" cmpd="sng">
            <a:solidFill>
              <a:schemeClr val="dk1"/>
            </a:solidFill>
            <a:prstDash val="solid"/>
            <a:round/>
            <a:headEnd type="none" w="sm" len="sm"/>
            <a:tailEnd type="none" w="sm" len="sm"/>
          </a:ln>
        </p:spPr>
      </p:pic>
      <p:grpSp>
        <p:nvGrpSpPr>
          <p:cNvPr id="3157" name="Google Shape;3157;p39"/>
          <p:cNvGrpSpPr/>
          <p:nvPr/>
        </p:nvGrpSpPr>
        <p:grpSpPr>
          <a:xfrm flipH="1">
            <a:off x="5158074" y="9"/>
            <a:ext cx="3985907" cy="3918269"/>
            <a:chOff x="2524675" y="238075"/>
            <a:chExt cx="1178600" cy="1158600"/>
          </a:xfrm>
        </p:grpSpPr>
        <p:sp>
          <p:nvSpPr>
            <p:cNvPr id="3158" name="Google Shape;3158;p39"/>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9"/>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9"/>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9"/>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9"/>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9"/>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9"/>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9"/>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9"/>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9"/>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9"/>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9"/>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9"/>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9"/>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9"/>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9"/>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9"/>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9"/>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9"/>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9"/>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9"/>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9"/>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9"/>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9"/>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9"/>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9"/>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9"/>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9"/>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9"/>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9"/>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9"/>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9"/>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9"/>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9"/>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9"/>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9"/>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9"/>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9"/>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9"/>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9"/>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9"/>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9"/>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9"/>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9"/>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9"/>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9"/>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9"/>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9"/>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9"/>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9"/>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9"/>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9"/>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9"/>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9"/>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2" name="Google Shape;3212;p39"/>
          <p:cNvGrpSpPr/>
          <p:nvPr/>
        </p:nvGrpSpPr>
        <p:grpSpPr>
          <a:xfrm>
            <a:off x="5853762" y="819123"/>
            <a:ext cx="19672" cy="7951"/>
            <a:chOff x="2641197" y="2434951"/>
            <a:chExt cx="6395" cy="2585"/>
          </a:xfrm>
        </p:grpSpPr>
        <p:sp>
          <p:nvSpPr>
            <p:cNvPr id="3213" name="Google Shape;3213;p39"/>
            <p:cNvSpPr/>
            <p:nvPr/>
          </p:nvSpPr>
          <p:spPr>
            <a:xfrm>
              <a:off x="2641197" y="2436293"/>
              <a:ext cx="2585" cy="1243"/>
            </a:xfrm>
            <a:custGeom>
              <a:avLst/>
              <a:gdLst/>
              <a:ahLst/>
              <a:cxnLst/>
              <a:rect l="l" t="t" r="r" b="b"/>
              <a:pathLst>
                <a:path w="156" h="75" extrusionOk="0">
                  <a:moveTo>
                    <a:pt x="75" y="1"/>
                  </a:moveTo>
                  <a:cubicBezTo>
                    <a:pt x="75" y="1"/>
                    <a:pt x="75" y="75"/>
                    <a:pt x="1" y="75"/>
                  </a:cubicBezTo>
                  <a:cubicBezTo>
                    <a:pt x="75" y="75"/>
                    <a:pt x="75" y="1"/>
                    <a:pt x="156" y="1"/>
                  </a:cubicBezTo>
                  <a:close/>
                </a:path>
              </a:pathLst>
            </a:custGeom>
            <a:solidFill>
              <a:srgbClr val="6FB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9"/>
            <p:cNvSpPr/>
            <p:nvPr/>
          </p:nvSpPr>
          <p:spPr>
            <a:xfrm>
              <a:off x="2643765" y="2434951"/>
              <a:ext cx="3827" cy="1359"/>
            </a:xfrm>
            <a:custGeom>
              <a:avLst/>
              <a:gdLst/>
              <a:ahLst/>
              <a:cxnLst/>
              <a:rect l="l" t="t" r="r" b="b"/>
              <a:pathLst>
                <a:path w="231" h="82" extrusionOk="0">
                  <a:moveTo>
                    <a:pt x="230" y="1"/>
                  </a:moveTo>
                  <a:cubicBezTo>
                    <a:pt x="156" y="1"/>
                    <a:pt x="75" y="1"/>
                    <a:pt x="1" y="82"/>
                  </a:cubicBezTo>
                  <a:cubicBezTo>
                    <a:pt x="75" y="82"/>
                    <a:pt x="156" y="1"/>
                    <a:pt x="230" y="1"/>
                  </a:cubicBezTo>
                  <a:close/>
                </a:path>
              </a:pathLst>
            </a:custGeom>
            <a:solidFill>
              <a:srgbClr val="6FB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18"/>
        <p:cNvGrpSpPr/>
        <p:nvPr/>
      </p:nvGrpSpPr>
      <p:grpSpPr>
        <a:xfrm>
          <a:off x="0" y="0"/>
          <a:ext cx="0" cy="0"/>
          <a:chOff x="0" y="0"/>
          <a:chExt cx="0" cy="0"/>
        </a:xfrm>
      </p:grpSpPr>
      <p:sp>
        <p:nvSpPr>
          <p:cNvPr id="3219" name="Google Shape;3219;p40"/>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2"/>
              </a:buClr>
              <a:buSzPts val="1100"/>
              <a:buFont typeface="Arial"/>
              <a:buNone/>
            </a:pPr>
            <a:r>
              <a:rPr lang="en"/>
              <a:t>Schedule</a:t>
            </a:r>
            <a:endParaRPr/>
          </a:p>
        </p:txBody>
      </p:sp>
      <p:sp>
        <p:nvSpPr>
          <p:cNvPr id="3220" name="Google Shape;3220;p40"/>
          <p:cNvSpPr txBox="1"/>
          <p:nvPr/>
        </p:nvSpPr>
        <p:spPr>
          <a:xfrm>
            <a:off x="1223700" y="2969550"/>
            <a:ext cx="1560600" cy="44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Manjari"/>
                <a:ea typeface="Manjari"/>
                <a:cs typeface="Manjari"/>
                <a:sym typeface="Manjari"/>
              </a:rPr>
              <a:t>Mercury is the smallest planet </a:t>
            </a:r>
            <a:endParaRPr sz="1500">
              <a:solidFill>
                <a:schemeClr val="dk1"/>
              </a:solidFill>
              <a:latin typeface="Manjari"/>
              <a:ea typeface="Manjari"/>
              <a:cs typeface="Manjari"/>
              <a:sym typeface="Manjari"/>
            </a:endParaRPr>
          </a:p>
        </p:txBody>
      </p:sp>
      <p:sp>
        <p:nvSpPr>
          <p:cNvPr id="3221" name="Google Shape;3221;p40"/>
          <p:cNvSpPr txBox="1"/>
          <p:nvPr/>
        </p:nvSpPr>
        <p:spPr>
          <a:xfrm>
            <a:off x="1245000" y="1850682"/>
            <a:ext cx="1518000" cy="28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latin typeface="Montserrat Black"/>
                <a:ea typeface="Montserrat Black"/>
                <a:cs typeface="Montserrat Black"/>
                <a:sym typeface="Montserrat Black"/>
              </a:rPr>
              <a:t>Monday</a:t>
            </a:r>
            <a:endParaRPr sz="1600">
              <a:solidFill>
                <a:schemeClr val="lt2"/>
              </a:solidFill>
              <a:latin typeface="Montserrat Black"/>
              <a:ea typeface="Montserrat Black"/>
              <a:cs typeface="Montserrat Black"/>
              <a:sym typeface="Montserrat Black"/>
            </a:endParaRPr>
          </a:p>
        </p:txBody>
      </p:sp>
      <p:sp>
        <p:nvSpPr>
          <p:cNvPr id="3222" name="Google Shape;3222;p40"/>
          <p:cNvSpPr txBox="1"/>
          <p:nvPr/>
        </p:nvSpPr>
        <p:spPr>
          <a:xfrm>
            <a:off x="3791700" y="2969550"/>
            <a:ext cx="1560600" cy="44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Manjari"/>
                <a:ea typeface="Manjari"/>
                <a:cs typeface="Manjari"/>
                <a:sym typeface="Manjari"/>
              </a:rPr>
              <a:t>Venus has a beautiful name</a:t>
            </a:r>
            <a:endParaRPr sz="1500">
              <a:solidFill>
                <a:schemeClr val="dk1"/>
              </a:solidFill>
              <a:latin typeface="Manjari"/>
              <a:ea typeface="Manjari"/>
              <a:cs typeface="Manjari"/>
              <a:sym typeface="Manjari"/>
            </a:endParaRPr>
          </a:p>
        </p:txBody>
      </p:sp>
      <p:sp>
        <p:nvSpPr>
          <p:cNvPr id="3223" name="Google Shape;3223;p40"/>
          <p:cNvSpPr txBox="1"/>
          <p:nvPr/>
        </p:nvSpPr>
        <p:spPr>
          <a:xfrm>
            <a:off x="3813000" y="1850682"/>
            <a:ext cx="1518000" cy="28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latin typeface="Montserrat Black"/>
                <a:ea typeface="Montserrat Black"/>
                <a:cs typeface="Montserrat Black"/>
                <a:sym typeface="Montserrat Black"/>
              </a:rPr>
              <a:t>Tuesday</a:t>
            </a:r>
            <a:endParaRPr sz="1600">
              <a:solidFill>
                <a:schemeClr val="lt2"/>
              </a:solidFill>
              <a:latin typeface="Montserrat Black"/>
              <a:ea typeface="Montserrat Black"/>
              <a:cs typeface="Montserrat Black"/>
              <a:sym typeface="Montserrat Black"/>
            </a:endParaRPr>
          </a:p>
        </p:txBody>
      </p:sp>
      <p:sp>
        <p:nvSpPr>
          <p:cNvPr id="3224" name="Google Shape;3224;p40"/>
          <p:cNvSpPr txBox="1"/>
          <p:nvPr/>
        </p:nvSpPr>
        <p:spPr>
          <a:xfrm>
            <a:off x="6359700" y="2969550"/>
            <a:ext cx="1560600" cy="44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Manjari"/>
                <a:ea typeface="Manjari"/>
                <a:cs typeface="Manjari"/>
                <a:sym typeface="Manjari"/>
              </a:rPr>
              <a:t>Saturn is the biggest planet</a:t>
            </a:r>
            <a:endParaRPr sz="1500">
              <a:solidFill>
                <a:schemeClr val="dk1"/>
              </a:solidFill>
              <a:latin typeface="Manjari"/>
              <a:ea typeface="Manjari"/>
              <a:cs typeface="Manjari"/>
              <a:sym typeface="Manjari"/>
            </a:endParaRPr>
          </a:p>
        </p:txBody>
      </p:sp>
      <p:sp>
        <p:nvSpPr>
          <p:cNvPr id="3225" name="Google Shape;3225;p40"/>
          <p:cNvSpPr txBox="1"/>
          <p:nvPr/>
        </p:nvSpPr>
        <p:spPr>
          <a:xfrm>
            <a:off x="6380850" y="1850675"/>
            <a:ext cx="1518300" cy="282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dk1"/>
                </a:solidFill>
                <a:latin typeface="Montserrat Black"/>
                <a:ea typeface="Montserrat Black"/>
                <a:cs typeface="Montserrat Black"/>
                <a:sym typeface="Montserrat Black"/>
              </a:rPr>
              <a:t>Wednesday</a:t>
            </a:r>
            <a:endParaRPr sz="1600">
              <a:solidFill>
                <a:schemeClr val="lt2"/>
              </a:solidFill>
              <a:latin typeface="Montserrat Black"/>
              <a:ea typeface="Montserrat Black"/>
              <a:cs typeface="Montserrat Black"/>
              <a:sym typeface="Montserrat Black"/>
            </a:endParaRPr>
          </a:p>
        </p:txBody>
      </p:sp>
      <p:sp>
        <p:nvSpPr>
          <p:cNvPr id="3226" name="Google Shape;3226;p40"/>
          <p:cNvSpPr/>
          <p:nvPr/>
        </p:nvSpPr>
        <p:spPr>
          <a:xfrm>
            <a:off x="0" y="2532150"/>
            <a:ext cx="9144000" cy="63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7" name="Google Shape;3227;p40"/>
          <p:cNvGrpSpPr/>
          <p:nvPr/>
        </p:nvGrpSpPr>
        <p:grpSpPr>
          <a:xfrm>
            <a:off x="1821150" y="2381250"/>
            <a:ext cx="365700" cy="365700"/>
            <a:chOff x="2078550" y="4124325"/>
            <a:chExt cx="365700" cy="365700"/>
          </a:xfrm>
        </p:grpSpPr>
        <p:sp>
          <p:nvSpPr>
            <p:cNvPr id="3228" name="Google Shape;3228;p40"/>
            <p:cNvSpPr/>
            <p:nvPr/>
          </p:nvSpPr>
          <p:spPr>
            <a:xfrm>
              <a:off x="2078550" y="4124325"/>
              <a:ext cx="365700" cy="365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0"/>
            <p:cNvSpPr/>
            <p:nvPr/>
          </p:nvSpPr>
          <p:spPr>
            <a:xfrm>
              <a:off x="2169900" y="4215675"/>
              <a:ext cx="183000" cy="183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0" name="Google Shape;3230;p40"/>
          <p:cNvGrpSpPr/>
          <p:nvPr/>
        </p:nvGrpSpPr>
        <p:grpSpPr>
          <a:xfrm>
            <a:off x="4389150" y="2381250"/>
            <a:ext cx="365700" cy="365700"/>
            <a:chOff x="2078550" y="4124325"/>
            <a:chExt cx="365700" cy="365700"/>
          </a:xfrm>
        </p:grpSpPr>
        <p:sp>
          <p:nvSpPr>
            <p:cNvPr id="3231" name="Google Shape;3231;p40"/>
            <p:cNvSpPr/>
            <p:nvPr/>
          </p:nvSpPr>
          <p:spPr>
            <a:xfrm>
              <a:off x="2078550" y="4124325"/>
              <a:ext cx="365700" cy="365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0"/>
            <p:cNvSpPr/>
            <p:nvPr/>
          </p:nvSpPr>
          <p:spPr>
            <a:xfrm>
              <a:off x="2169900" y="4215675"/>
              <a:ext cx="183000" cy="183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3" name="Google Shape;3233;p40"/>
          <p:cNvGrpSpPr/>
          <p:nvPr/>
        </p:nvGrpSpPr>
        <p:grpSpPr>
          <a:xfrm>
            <a:off x="6957150" y="2381250"/>
            <a:ext cx="365700" cy="365700"/>
            <a:chOff x="2078550" y="4124325"/>
            <a:chExt cx="365700" cy="365700"/>
          </a:xfrm>
        </p:grpSpPr>
        <p:sp>
          <p:nvSpPr>
            <p:cNvPr id="3234" name="Google Shape;3234;p40"/>
            <p:cNvSpPr/>
            <p:nvPr/>
          </p:nvSpPr>
          <p:spPr>
            <a:xfrm>
              <a:off x="2078550" y="4124325"/>
              <a:ext cx="365700" cy="365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0"/>
            <p:cNvSpPr/>
            <p:nvPr/>
          </p:nvSpPr>
          <p:spPr>
            <a:xfrm>
              <a:off x="2169900" y="4215675"/>
              <a:ext cx="183000" cy="183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39"/>
        <p:cNvGrpSpPr/>
        <p:nvPr/>
      </p:nvGrpSpPr>
      <p:grpSpPr>
        <a:xfrm>
          <a:off x="0" y="0"/>
          <a:ext cx="0" cy="0"/>
          <a:chOff x="0" y="0"/>
          <a:chExt cx="0" cy="0"/>
        </a:xfrm>
      </p:grpSpPr>
      <p:sp>
        <p:nvSpPr>
          <p:cNvPr id="3240" name="Google Shape;3240;p41"/>
          <p:cNvSpPr/>
          <p:nvPr/>
        </p:nvSpPr>
        <p:spPr>
          <a:xfrm>
            <a:off x="5893000" y="1467288"/>
            <a:ext cx="1216200" cy="1216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chemeClr val="dk1"/>
              </a:solidFill>
              <a:latin typeface="Montserrat Black"/>
              <a:ea typeface="Montserrat Black"/>
              <a:cs typeface="Montserrat Black"/>
              <a:sym typeface="Montserrat Black"/>
            </a:endParaRPr>
          </a:p>
        </p:txBody>
      </p:sp>
      <p:sp>
        <p:nvSpPr>
          <p:cNvPr id="3241" name="Google Shape;3241;p41"/>
          <p:cNvSpPr/>
          <p:nvPr/>
        </p:nvSpPr>
        <p:spPr>
          <a:xfrm rot="5400000" flipH="1">
            <a:off x="5893000" y="1467288"/>
            <a:ext cx="1216200" cy="1216200"/>
          </a:xfrm>
          <a:prstGeom prst="blockArc">
            <a:avLst>
              <a:gd name="adj1" fmla="val 10800000"/>
              <a:gd name="adj2" fmla="val 21475524"/>
              <a:gd name="adj3" fmla="val 16242"/>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42" name="Google Shape;3242;p41"/>
          <p:cNvSpPr/>
          <p:nvPr/>
        </p:nvSpPr>
        <p:spPr>
          <a:xfrm>
            <a:off x="2037900" y="1467288"/>
            <a:ext cx="1216200" cy="1216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chemeClr val="dk1"/>
              </a:solidFill>
              <a:latin typeface="Montserrat Black"/>
              <a:ea typeface="Montserrat Black"/>
              <a:cs typeface="Montserrat Black"/>
              <a:sym typeface="Montserrat Black"/>
            </a:endParaRPr>
          </a:p>
        </p:txBody>
      </p:sp>
      <p:sp>
        <p:nvSpPr>
          <p:cNvPr id="3243" name="Google Shape;3243;p41"/>
          <p:cNvSpPr/>
          <p:nvPr/>
        </p:nvSpPr>
        <p:spPr>
          <a:xfrm rot="5400000" flipH="1">
            <a:off x="2037900" y="1467288"/>
            <a:ext cx="1216200" cy="1216200"/>
          </a:xfrm>
          <a:prstGeom prst="blockArc">
            <a:avLst>
              <a:gd name="adj1" fmla="val 15909184"/>
              <a:gd name="adj2" fmla="val 21475524"/>
              <a:gd name="adj3" fmla="val 16242"/>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44" name="Google Shape;3244;p41"/>
          <p:cNvSpPr txBox="1">
            <a:spLocks noGrp="1"/>
          </p:cNvSpPr>
          <p:nvPr>
            <p:ph type="subTitle" idx="1"/>
          </p:nvPr>
        </p:nvSpPr>
        <p:spPr>
          <a:xfrm>
            <a:off x="1448700" y="2891519"/>
            <a:ext cx="2394600" cy="17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3245" name="Google Shape;3245;p41"/>
          <p:cNvSpPr txBox="1">
            <a:spLocks noGrp="1"/>
          </p:cNvSpPr>
          <p:nvPr>
            <p:ph type="subTitle" idx="2"/>
          </p:nvPr>
        </p:nvSpPr>
        <p:spPr>
          <a:xfrm>
            <a:off x="1503000" y="3210342"/>
            <a:ext cx="2286000" cy="66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3246" name="Google Shape;3246;p41"/>
          <p:cNvSpPr txBox="1">
            <a:spLocks noGrp="1"/>
          </p:cNvSpPr>
          <p:nvPr>
            <p:ph type="subTitle" idx="3"/>
          </p:nvPr>
        </p:nvSpPr>
        <p:spPr>
          <a:xfrm>
            <a:off x="5303800" y="2887919"/>
            <a:ext cx="2394600" cy="17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3247" name="Google Shape;3247;p41"/>
          <p:cNvSpPr txBox="1">
            <a:spLocks noGrp="1"/>
          </p:cNvSpPr>
          <p:nvPr>
            <p:ph type="subTitle" idx="4"/>
          </p:nvPr>
        </p:nvSpPr>
        <p:spPr>
          <a:xfrm>
            <a:off x="5358100" y="3210342"/>
            <a:ext cx="22860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but also very</a:t>
            </a:r>
            <a:endParaRPr/>
          </a:p>
          <a:p>
            <a:pPr marL="0" lvl="0" indent="0" algn="ctr" rtl="0">
              <a:spcBef>
                <a:spcPts val="0"/>
              </a:spcBef>
              <a:spcAft>
                <a:spcPts val="0"/>
              </a:spcAft>
              <a:buNone/>
            </a:pPr>
            <a:r>
              <a:rPr lang="en"/>
              <a:t>high temperatures</a:t>
            </a:r>
            <a:endParaRPr/>
          </a:p>
        </p:txBody>
      </p:sp>
      <p:sp>
        <p:nvSpPr>
          <p:cNvPr id="3248" name="Google Shape;3248;p41"/>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Results analysis</a:t>
            </a:r>
            <a:endParaRPr/>
          </a:p>
        </p:txBody>
      </p:sp>
      <p:sp>
        <p:nvSpPr>
          <p:cNvPr id="3249" name="Google Shape;3249;p41"/>
          <p:cNvSpPr txBox="1">
            <a:spLocks noGrp="1"/>
          </p:cNvSpPr>
          <p:nvPr>
            <p:ph type="title" idx="5"/>
          </p:nvPr>
        </p:nvSpPr>
        <p:spPr>
          <a:xfrm>
            <a:off x="6078400" y="1951788"/>
            <a:ext cx="845400" cy="24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3250" name="Google Shape;3250;p41"/>
          <p:cNvSpPr txBox="1">
            <a:spLocks noGrp="1"/>
          </p:cNvSpPr>
          <p:nvPr>
            <p:ph type="title" idx="6"/>
          </p:nvPr>
        </p:nvSpPr>
        <p:spPr>
          <a:xfrm>
            <a:off x="2225400" y="1951788"/>
            <a:ext cx="841200" cy="24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54"/>
        <p:cNvGrpSpPr/>
        <p:nvPr/>
      </p:nvGrpSpPr>
      <p:grpSpPr>
        <a:xfrm>
          <a:off x="0" y="0"/>
          <a:ext cx="0" cy="0"/>
          <a:chOff x="0" y="0"/>
          <a:chExt cx="0" cy="0"/>
        </a:xfrm>
      </p:grpSpPr>
      <p:sp>
        <p:nvSpPr>
          <p:cNvPr id="3255" name="Google Shape;3255;p42"/>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Literature review</a:t>
            </a:r>
            <a:endParaRPr b="0">
              <a:latin typeface="Montserrat Black"/>
              <a:ea typeface="Montserrat Black"/>
              <a:cs typeface="Montserrat Black"/>
              <a:sym typeface="Montserrat Black"/>
            </a:endParaRPr>
          </a:p>
        </p:txBody>
      </p:sp>
      <p:sp>
        <p:nvSpPr>
          <p:cNvPr id="3256" name="Google Shape;3256;p42"/>
          <p:cNvSpPr txBox="1">
            <a:spLocks noGrp="1"/>
          </p:cNvSpPr>
          <p:nvPr>
            <p:ph type="subTitle" idx="1"/>
          </p:nvPr>
        </p:nvSpPr>
        <p:spPr>
          <a:xfrm>
            <a:off x="3689250" y="2870375"/>
            <a:ext cx="1765500"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3257" name="Google Shape;3257;p42"/>
          <p:cNvSpPr txBox="1">
            <a:spLocks noGrp="1"/>
          </p:cNvSpPr>
          <p:nvPr>
            <p:ph type="subTitle" idx="2"/>
          </p:nvPr>
        </p:nvSpPr>
        <p:spPr>
          <a:xfrm>
            <a:off x="3480300" y="3218169"/>
            <a:ext cx="2183400" cy="76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a:t>
            </a:r>
            <a:endParaRPr/>
          </a:p>
          <a:p>
            <a:pPr marL="0" lvl="0" indent="0" algn="ctr" rtl="0">
              <a:spcBef>
                <a:spcPts val="0"/>
              </a:spcBef>
              <a:spcAft>
                <a:spcPts val="0"/>
              </a:spcAft>
              <a:buNone/>
            </a:pPr>
            <a:r>
              <a:rPr lang="en"/>
              <a:t>name and is the</a:t>
            </a:r>
            <a:endParaRPr/>
          </a:p>
          <a:p>
            <a:pPr marL="0" lvl="0" indent="0" algn="ctr" rtl="0">
              <a:spcBef>
                <a:spcPts val="0"/>
              </a:spcBef>
              <a:spcAft>
                <a:spcPts val="0"/>
              </a:spcAft>
              <a:buNone/>
            </a:pPr>
            <a:r>
              <a:rPr lang="en"/>
              <a:t>second planet </a:t>
            </a:r>
            <a:endParaRPr/>
          </a:p>
        </p:txBody>
      </p:sp>
      <p:sp>
        <p:nvSpPr>
          <p:cNvPr id="3258" name="Google Shape;3258;p42"/>
          <p:cNvSpPr txBox="1">
            <a:spLocks noGrp="1"/>
          </p:cNvSpPr>
          <p:nvPr>
            <p:ph type="subTitle" idx="3"/>
          </p:nvPr>
        </p:nvSpPr>
        <p:spPr>
          <a:xfrm>
            <a:off x="6266775" y="2870375"/>
            <a:ext cx="1765500"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3259" name="Google Shape;3259;p42"/>
          <p:cNvSpPr txBox="1">
            <a:spLocks noGrp="1"/>
          </p:cNvSpPr>
          <p:nvPr>
            <p:ph type="subTitle" idx="4"/>
          </p:nvPr>
        </p:nvSpPr>
        <p:spPr>
          <a:xfrm>
            <a:off x="6057825" y="3218169"/>
            <a:ext cx="2183400" cy="76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full of iron oxide dust</a:t>
            </a:r>
            <a:endParaRPr/>
          </a:p>
          <a:p>
            <a:pPr marL="0" lvl="0" indent="0" algn="ctr" rtl="0">
              <a:spcBef>
                <a:spcPts val="0"/>
              </a:spcBef>
              <a:spcAft>
                <a:spcPts val="0"/>
              </a:spcAft>
              <a:buNone/>
            </a:pPr>
            <a:endParaRPr/>
          </a:p>
        </p:txBody>
      </p:sp>
      <p:sp>
        <p:nvSpPr>
          <p:cNvPr id="3260" name="Google Shape;3260;p42"/>
          <p:cNvSpPr txBox="1">
            <a:spLocks noGrp="1"/>
          </p:cNvSpPr>
          <p:nvPr>
            <p:ph type="subTitle" idx="5"/>
          </p:nvPr>
        </p:nvSpPr>
        <p:spPr>
          <a:xfrm>
            <a:off x="1111725" y="2870375"/>
            <a:ext cx="1765500"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3261" name="Google Shape;3261;p42"/>
          <p:cNvSpPr txBox="1">
            <a:spLocks noGrp="1"/>
          </p:cNvSpPr>
          <p:nvPr>
            <p:ph type="subTitle" idx="6"/>
          </p:nvPr>
        </p:nvSpPr>
        <p:spPr>
          <a:xfrm>
            <a:off x="902775" y="3218169"/>
            <a:ext cx="2183400" cy="76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a:t>
            </a:r>
            <a:endParaRPr/>
          </a:p>
          <a:p>
            <a:pPr marL="0" lvl="0" indent="0" algn="ctr" rtl="0">
              <a:spcBef>
                <a:spcPts val="0"/>
              </a:spcBef>
              <a:spcAft>
                <a:spcPts val="0"/>
              </a:spcAft>
              <a:buNone/>
            </a:pPr>
            <a:r>
              <a:rPr lang="en"/>
              <a:t>planet to the Sun and the smallest one</a:t>
            </a:r>
            <a:endParaRPr/>
          </a:p>
        </p:txBody>
      </p:sp>
      <p:sp>
        <p:nvSpPr>
          <p:cNvPr id="3262" name="Google Shape;3262;p42"/>
          <p:cNvSpPr/>
          <p:nvPr/>
        </p:nvSpPr>
        <p:spPr>
          <a:xfrm>
            <a:off x="1384875" y="1596575"/>
            <a:ext cx="1219200" cy="121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2"/>
          <p:cNvSpPr/>
          <p:nvPr/>
        </p:nvSpPr>
        <p:spPr>
          <a:xfrm>
            <a:off x="3962400" y="1596575"/>
            <a:ext cx="1219200" cy="121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2"/>
          <p:cNvSpPr/>
          <p:nvPr/>
        </p:nvSpPr>
        <p:spPr>
          <a:xfrm>
            <a:off x="6539925" y="1596575"/>
            <a:ext cx="1219200" cy="121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5" name="Google Shape;3265;p42"/>
          <p:cNvGrpSpPr/>
          <p:nvPr/>
        </p:nvGrpSpPr>
        <p:grpSpPr>
          <a:xfrm>
            <a:off x="4332398" y="1795463"/>
            <a:ext cx="479205" cy="821415"/>
            <a:chOff x="8929325" y="2755788"/>
            <a:chExt cx="909825" cy="1559550"/>
          </a:xfrm>
        </p:grpSpPr>
        <p:sp>
          <p:nvSpPr>
            <p:cNvPr id="3266" name="Google Shape;3266;p42"/>
            <p:cNvSpPr/>
            <p:nvPr/>
          </p:nvSpPr>
          <p:spPr>
            <a:xfrm>
              <a:off x="9324325" y="3281613"/>
              <a:ext cx="121150" cy="1033725"/>
            </a:xfrm>
            <a:custGeom>
              <a:avLst/>
              <a:gdLst/>
              <a:ahLst/>
              <a:cxnLst/>
              <a:rect l="l" t="t" r="r" b="b"/>
              <a:pathLst>
                <a:path w="4846" h="41349" extrusionOk="0">
                  <a:moveTo>
                    <a:pt x="2423" y="0"/>
                  </a:moveTo>
                  <a:cubicBezTo>
                    <a:pt x="1762" y="0"/>
                    <a:pt x="1542" y="494"/>
                    <a:pt x="1542" y="1154"/>
                  </a:cubicBezTo>
                  <a:lnTo>
                    <a:pt x="0" y="41348"/>
                  </a:lnTo>
                  <a:lnTo>
                    <a:pt x="4845" y="41348"/>
                  </a:lnTo>
                  <a:lnTo>
                    <a:pt x="3304" y="1154"/>
                  </a:lnTo>
                  <a:cubicBezTo>
                    <a:pt x="3304" y="494"/>
                    <a:pt x="3083" y="0"/>
                    <a:pt x="24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2"/>
            <p:cNvSpPr/>
            <p:nvPr/>
          </p:nvSpPr>
          <p:spPr>
            <a:xfrm>
              <a:off x="9335325" y="2755788"/>
              <a:ext cx="99125" cy="490050"/>
            </a:xfrm>
            <a:custGeom>
              <a:avLst/>
              <a:gdLst/>
              <a:ahLst/>
              <a:cxnLst/>
              <a:rect l="l" t="t" r="r" b="b"/>
              <a:pathLst>
                <a:path w="3965" h="19602" extrusionOk="0">
                  <a:moveTo>
                    <a:pt x="1983" y="0"/>
                  </a:moveTo>
                  <a:cubicBezTo>
                    <a:pt x="1983" y="0"/>
                    <a:pt x="1" y="4405"/>
                    <a:pt x="1" y="9801"/>
                  </a:cubicBezTo>
                  <a:cubicBezTo>
                    <a:pt x="1" y="15250"/>
                    <a:pt x="1983" y="19602"/>
                    <a:pt x="1983" y="19602"/>
                  </a:cubicBezTo>
                  <a:cubicBezTo>
                    <a:pt x="1983" y="19602"/>
                    <a:pt x="3965" y="15250"/>
                    <a:pt x="3965" y="9801"/>
                  </a:cubicBezTo>
                  <a:cubicBezTo>
                    <a:pt x="3965" y="4405"/>
                    <a:pt x="1983" y="0"/>
                    <a:pt x="1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2"/>
            <p:cNvSpPr/>
            <p:nvPr/>
          </p:nvSpPr>
          <p:spPr>
            <a:xfrm>
              <a:off x="9373875" y="2802588"/>
              <a:ext cx="22050" cy="396450"/>
            </a:xfrm>
            <a:custGeom>
              <a:avLst/>
              <a:gdLst/>
              <a:ahLst/>
              <a:cxnLst/>
              <a:rect l="l" t="t" r="r" b="b"/>
              <a:pathLst>
                <a:path w="882" h="15858" extrusionOk="0">
                  <a:moveTo>
                    <a:pt x="441" y="0"/>
                  </a:moveTo>
                  <a:cubicBezTo>
                    <a:pt x="441" y="0"/>
                    <a:pt x="0" y="3577"/>
                    <a:pt x="0" y="7929"/>
                  </a:cubicBezTo>
                  <a:cubicBezTo>
                    <a:pt x="0" y="12334"/>
                    <a:pt x="441" y="15858"/>
                    <a:pt x="441" y="15858"/>
                  </a:cubicBezTo>
                  <a:cubicBezTo>
                    <a:pt x="441" y="15858"/>
                    <a:pt x="881" y="12334"/>
                    <a:pt x="881" y="7929"/>
                  </a:cubicBezTo>
                  <a:cubicBezTo>
                    <a:pt x="881" y="3577"/>
                    <a:pt x="441" y="0"/>
                    <a:pt x="4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2"/>
            <p:cNvSpPr/>
            <p:nvPr/>
          </p:nvSpPr>
          <p:spPr>
            <a:xfrm>
              <a:off x="8929325" y="3298113"/>
              <a:ext cx="425300" cy="245050"/>
            </a:xfrm>
            <a:custGeom>
              <a:avLst/>
              <a:gdLst/>
              <a:ahLst/>
              <a:cxnLst/>
              <a:rect l="l" t="t" r="r" b="b"/>
              <a:pathLst>
                <a:path w="17012" h="9802" extrusionOk="0">
                  <a:moveTo>
                    <a:pt x="17011" y="1"/>
                  </a:moveTo>
                  <a:cubicBezTo>
                    <a:pt x="17011" y="1"/>
                    <a:pt x="12223" y="494"/>
                    <a:pt x="7541" y="3194"/>
                  </a:cubicBezTo>
                  <a:cubicBezTo>
                    <a:pt x="2806" y="5890"/>
                    <a:pt x="0" y="9802"/>
                    <a:pt x="0" y="9802"/>
                  </a:cubicBezTo>
                  <a:cubicBezTo>
                    <a:pt x="0" y="9802"/>
                    <a:pt x="4845" y="9361"/>
                    <a:pt x="9523" y="6661"/>
                  </a:cubicBezTo>
                  <a:cubicBezTo>
                    <a:pt x="14205" y="3965"/>
                    <a:pt x="17011" y="1"/>
                    <a:pt x="17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2"/>
            <p:cNvSpPr/>
            <p:nvPr/>
          </p:nvSpPr>
          <p:spPr>
            <a:xfrm>
              <a:off x="8970600" y="3321463"/>
              <a:ext cx="342725" cy="198250"/>
            </a:xfrm>
            <a:custGeom>
              <a:avLst/>
              <a:gdLst/>
              <a:ahLst/>
              <a:cxnLst/>
              <a:rect l="l" t="t" r="r" b="b"/>
              <a:pathLst>
                <a:path w="13709" h="7930" extrusionOk="0">
                  <a:moveTo>
                    <a:pt x="13709" y="1"/>
                  </a:moveTo>
                  <a:cubicBezTo>
                    <a:pt x="13708" y="1"/>
                    <a:pt x="10405" y="1380"/>
                    <a:pt x="6661" y="3582"/>
                  </a:cubicBezTo>
                  <a:cubicBezTo>
                    <a:pt x="2864" y="5784"/>
                    <a:pt x="1" y="7929"/>
                    <a:pt x="1" y="7929"/>
                  </a:cubicBezTo>
                  <a:cubicBezTo>
                    <a:pt x="1" y="7929"/>
                    <a:pt x="3304" y="6555"/>
                    <a:pt x="7101" y="4406"/>
                  </a:cubicBezTo>
                  <a:cubicBezTo>
                    <a:pt x="10903" y="2203"/>
                    <a:pt x="13708" y="1"/>
                    <a:pt x="13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2"/>
            <p:cNvSpPr/>
            <p:nvPr/>
          </p:nvSpPr>
          <p:spPr>
            <a:xfrm>
              <a:off x="9415175" y="3298113"/>
              <a:ext cx="423975" cy="245050"/>
            </a:xfrm>
            <a:custGeom>
              <a:avLst/>
              <a:gdLst/>
              <a:ahLst/>
              <a:cxnLst/>
              <a:rect l="l" t="t" r="r" b="b"/>
              <a:pathLst>
                <a:path w="16959" h="9802" extrusionOk="0">
                  <a:moveTo>
                    <a:pt x="0" y="1"/>
                  </a:moveTo>
                  <a:cubicBezTo>
                    <a:pt x="0" y="1"/>
                    <a:pt x="2810" y="3965"/>
                    <a:pt x="7488" y="6661"/>
                  </a:cubicBezTo>
                  <a:cubicBezTo>
                    <a:pt x="12170" y="9361"/>
                    <a:pt x="16958" y="9802"/>
                    <a:pt x="16958" y="9802"/>
                  </a:cubicBezTo>
                  <a:cubicBezTo>
                    <a:pt x="16958" y="9802"/>
                    <a:pt x="14153" y="5890"/>
                    <a:pt x="9470" y="3194"/>
                  </a:cubicBezTo>
                  <a:cubicBezTo>
                    <a:pt x="4793" y="494"/>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2"/>
            <p:cNvSpPr/>
            <p:nvPr/>
          </p:nvSpPr>
          <p:spPr>
            <a:xfrm>
              <a:off x="9456450" y="3321463"/>
              <a:ext cx="342825" cy="198250"/>
            </a:xfrm>
            <a:custGeom>
              <a:avLst/>
              <a:gdLst/>
              <a:ahLst/>
              <a:cxnLst/>
              <a:rect l="l" t="t" r="r" b="b"/>
              <a:pathLst>
                <a:path w="13713" h="7930" extrusionOk="0">
                  <a:moveTo>
                    <a:pt x="1" y="1"/>
                  </a:moveTo>
                  <a:cubicBezTo>
                    <a:pt x="1" y="1"/>
                    <a:pt x="2811" y="2203"/>
                    <a:pt x="6608" y="4406"/>
                  </a:cubicBezTo>
                  <a:cubicBezTo>
                    <a:pt x="10409" y="6555"/>
                    <a:pt x="13713" y="7929"/>
                    <a:pt x="13713" y="7929"/>
                  </a:cubicBezTo>
                  <a:cubicBezTo>
                    <a:pt x="13713" y="7929"/>
                    <a:pt x="10850" y="5784"/>
                    <a:pt x="7049" y="3582"/>
                  </a:cubicBezTo>
                  <a:cubicBezTo>
                    <a:pt x="3252" y="1380"/>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2"/>
            <p:cNvSpPr/>
            <p:nvPr/>
          </p:nvSpPr>
          <p:spPr>
            <a:xfrm>
              <a:off x="9335325" y="3230613"/>
              <a:ext cx="99125" cy="100575"/>
            </a:xfrm>
            <a:custGeom>
              <a:avLst/>
              <a:gdLst/>
              <a:ahLst/>
              <a:cxnLst/>
              <a:rect l="l" t="t" r="r" b="b"/>
              <a:pathLst>
                <a:path w="3965" h="4023" extrusionOk="0">
                  <a:moveTo>
                    <a:pt x="1983" y="1"/>
                  </a:moveTo>
                  <a:cubicBezTo>
                    <a:pt x="882" y="1"/>
                    <a:pt x="1" y="939"/>
                    <a:pt x="1" y="2040"/>
                  </a:cubicBezTo>
                  <a:cubicBezTo>
                    <a:pt x="1" y="3141"/>
                    <a:pt x="882" y="4022"/>
                    <a:pt x="1983" y="4022"/>
                  </a:cubicBezTo>
                  <a:cubicBezTo>
                    <a:pt x="3084" y="4022"/>
                    <a:pt x="3965" y="3141"/>
                    <a:pt x="3965" y="2040"/>
                  </a:cubicBezTo>
                  <a:cubicBezTo>
                    <a:pt x="3965" y="939"/>
                    <a:pt x="3084" y="1"/>
                    <a:pt x="19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2"/>
            <p:cNvSpPr/>
            <p:nvPr/>
          </p:nvSpPr>
          <p:spPr>
            <a:xfrm>
              <a:off x="9360100" y="3255388"/>
              <a:ext cx="49575" cy="51025"/>
            </a:xfrm>
            <a:custGeom>
              <a:avLst/>
              <a:gdLst/>
              <a:ahLst/>
              <a:cxnLst/>
              <a:rect l="l" t="t" r="r" b="b"/>
              <a:pathLst>
                <a:path w="1983" h="2041" extrusionOk="0">
                  <a:moveTo>
                    <a:pt x="992" y="1"/>
                  </a:moveTo>
                  <a:cubicBezTo>
                    <a:pt x="441" y="1"/>
                    <a:pt x="1" y="499"/>
                    <a:pt x="1" y="1049"/>
                  </a:cubicBezTo>
                  <a:cubicBezTo>
                    <a:pt x="1" y="1600"/>
                    <a:pt x="441" y="2040"/>
                    <a:pt x="992" y="2040"/>
                  </a:cubicBezTo>
                  <a:cubicBezTo>
                    <a:pt x="1542" y="2040"/>
                    <a:pt x="1983" y="1600"/>
                    <a:pt x="1983" y="1049"/>
                  </a:cubicBezTo>
                  <a:cubicBezTo>
                    <a:pt x="1983" y="499"/>
                    <a:pt x="1542" y="1"/>
                    <a:pt x="9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42"/>
          <p:cNvGrpSpPr/>
          <p:nvPr/>
        </p:nvGrpSpPr>
        <p:grpSpPr>
          <a:xfrm>
            <a:off x="1689259" y="1909336"/>
            <a:ext cx="610441" cy="593679"/>
            <a:chOff x="3961600" y="272300"/>
            <a:chExt cx="992425" cy="965175"/>
          </a:xfrm>
        </p:grpSpPr>
        <p:sp>
          <p:nvSpPr>
            <p:cNvPr id="3276" name="Google Shape;3276;p42"/>
            <p:cNvSpPr/>
            <p:nvPr/>
          </p:nvSpPr>
          <p:spPr>
            <a:xfrm>
              <a:off x="4111600" y="272300"/>
              <a:ext cx="671750" cy="381550"/>
            </a:xfrm>
            <a:custGeom>
              <a:avLst/>
              <a:gdLst/>
              <a:ahLst/>
              <a:cxnLst/>
              <a:rect l="l" t="t" r="r" b="b"/>
              <a:pathLst>
                <a:path w="26870" h="15262" extrusionOk="0">
                  <a:moveTo>
                    <a:pt x="13996" y="0"/>
                  </a:moveTo>
                  <a:cubicBezTo>
                    <a:pt x="9955" y="0"/>
                    <a:pt x="6141" y="1674"/>
                    <a:pt x="4295" y="4196"/>
                  </a:cubicBezTo>
                  <a:cubicBezTo>
                    <a:pt x="2040" y="7222"/>
                    <a:pt x="0" y="11297"/>
                    <a:pt x="0" y="11297"/>
                  </a:cubicBezTo>
                  <a:cubicBezTo>
                    <a:pt x="1322" y="12015"/>
                    <a:pt x="7709" y="15261"/>
                    <a:pt x="7709" y="15261"/>
                  </a:cubicBezTo>
                  <a:cubicBezTo>
                    <a:pt x="9263" y="12930"/>
                    <a:pt x="11585" y="7225"/>
                    <a:pt x="13883" y="7225"/>
                  </a:cubicBezTo>
                  <a:cubicBezTo>
                    <a:pt x="14841" y="7225"/>
                    <a:pt x="15794" y="8217"/>
                    <a:pt x="16686" y="10856"/>
                  </a:cubicBezTo>
                  <a:cubicBezTo>
                    <a:pt x="15968" y="11244"/>
                    <a:pt x="15034" y="11905"/>
                    <a:pt x="14316" y="12288"/>
                  </a:cubicBezTo>
                  <a:cubicBezTo>
                    <a:pt x="15584" y="12508"/>
                    <a:pt x="23293" y="13059"/>
                    <a:pt x="23293" y="13059"/>
                  </a:cubicBezTo>
                  <a:cubicBezTo>
                    <a:pt x="23293" y="13059"/>
                    <a:pt x="26209" y="7059"/>
                    <a:pt x="26869" y="5077"/>
                  </a:cubicBezTo>
                  <a:lnTo>
                    <a:pt x="26869" y="5077"/>
                  </a:lnTo>
                  <a:lnTo>
                    <a:pt x="24227" y="6562"/>
                  </a:lnTo>
                  <a:cubicBezTo>
                    <a:pt x="23954" y="6121"/>
                    <a:pt x="22412" y="2707"/>
                    <a:pt x="20593" y="1664"/>
                  </a:cubicBezTo>
                  <a:cubicBezTo>
                    <a:pt x="18519" y="509"/>
                    <a:pt x="16223" y="0"/>
                    <a:pt x="13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2"/>
            <p:cNvSpPr/>
            <p:nvPr/>
          </p:nvSpPr>
          <p:spPr>
            <a:xfrm>
              <a:off x="4469475" y="586425"/>
              <a:ext cx="484550" cy="651050"/>
            </a:xfrm>
            <a:custGeom>
              <a:avLst/>
              <a:gdLst/>
              <a:ahLst/>
              <a:cxnLst/>
              <a:rect l="l" t="t" r="r" b="b"/>
              <a:pathLst>
                <a:path w="19382" h="26042" extrusionOk="0">
                  <a:moveTo>
                    <a:pt x="13823" y="0"/>
                  </a:moveTo>
                  <a:cubicBezTo>
                    <a:pt x="12554" y="714"/>
                    <a:pt x="6388" y="4405"/>
                    <a:pt x="6388" y="4405"/>
                  </a:cubicBezTo>
                  <a:cubicBezTo>
                    <a:pt x="7855" y="7633"/>
                    <a:pt x="13191" y="14727"/>
                    <a:pt x="7880" y="14727"/>
                  </a:cubicBezTo>
                  <a:cubicBezTo>
                    <a:pt x="7213" y="14727"/>
                    <a:pt x="6377" y="14615"/>
                    <a:pt x="5344" y="14369"/>
                  </a:cubicBezTo>
                  <a:cubicBezTo>
                    <a:pt x="5397" y="13545"/>
                    <a:pt x="5344" y="12387"/>
                    <a:pt x="5397" y="11563"/>
                  </a:cubicBezTo>
                  <a:lnTo>
                    <a:pt x="5397" y="11563"/>
                  </a:lnTo>
                  <a:cubicBezTo>
                    <a:pt x="4516" y="12554"/>
                    <a:pt x="1" y="18774"/>
                    <a:pt x="1" y="18774"/>
                  </a:cubicBezTo>
                  <a:cubicBezTo>
                    <a:pt x="1" y="18774"/>
                    <a:pt x="3582" y="24447"/>
                    <a:pt x="4846" y="26042"/>
                  </a:cubicBezTo>
                  <a:lnTo>
                    <a:pt x="5013" y="23016"/>
                  </a:lnTo>
                  <a:cubicBezTo>
                    <a:pt x="5260" y="23016"/>
                    <a:pt x="6315" y="23138"/>
                    <a:pt x="7536" y="23138"/>
                  </a:cubicBezTo>
                  <a:cubicBezTo>
                    <a:pt x="8763" y="23138"/>
                    <a:pt x="10158" y="23014"/>
                    <a:pt x="11070" y="22518"/>
                  </a:cubicBezTo>
                  <a:cubicBezTo>
                    <a:pt x="16959" y="19324"/>
                    <a:pt x="19382" y="11893"/>
                    <a:pt x="17567" y="7321"/>
                  </a:cubicBezTo>
                  <a:cubicBezTo>
                    <a:pt x="16188" y="3855"/>
                    <a:pt x="13823" y="0"/>
                    <a:pt x="13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2"/>
            <p:cNvSpPr/>
            <p:nvPr/>
          </p:nvSpPr>
          <p:spPr>
            <a:xfrm>
              <a:off x="3961600" y="642800"/>
              <a:ext cx="457025" cy="542375"/>
            </a:xfrm>
            <a:custGeom>
              <a:avLst/>
              <a:gdLst/>
              <a:ahLst/>
              <a:cxnLst/>
              <a:rect l="l" t="t" r="r" b="b"/>
              <a:pathLst>
                <a:path w="18281" h="21695" extrusionOk="0">
                  <a:moveTo>
                    <a:pt x="9471" y="1"/>
                  </a:moveTo>
                  <a:cubicBezTo>
                    <a:pt x="9471" y="1"/>
                    <a:pt x="2754" y="1"/>
                    <a:pt x="714" y="278"/>
                  </a:cubicBezTo>
                  <a:lnTo>
                    <a:pt x="3194" y="1983"/>
                  </a:lnTo>
                  <a:cubicBezTo>
                    <a:pt x="2917" y="2423"/>
                    <a:pt x="494" y="5344"/>
                    <a:pt x="384" y="7379"/>
                  </a:cubicBezTo>
                  <a:cubicBezTo>
                    <a:pt x="1" y="14096"/>
                    <a:pt x="5009" y="20100"/>
                    <a:pt x="9854" y="20981"/>
                  </a:cubicBezTo>
                  <a:cubicBezTo>
                    <a:pt x="13488" y="21642"/>
                    <a:pt x="18061" y="21694"/>
                    <a:pt x="18061" y="21694"/>
                  </a:cubicBezTo>
                  <a:cubicBezTo>
                    <a:pt x="18113" y="20210"/>
                    <a:pt x="18281" y="12995"/>
                    <a:pt x="18281" y="12995"/>
                  </a:cubicBezTo>
                  <a:cubicBezTo>
                    <a:pt x="14316" y="12502"/>
                    <a:pt x="3578" y="13545"/>
                    <a:pt x="10352" y="6885"/>
                  </a:cubicBezTo>
                  <a:lnTo>
                    <a:pt x="10352" y="6885"/>
                  </a:lnTo>
                  <a:cubicBezTo>
                    <a:pt x="11013" y="7326"/>
                    <a:pt x="12004" y="7929"/>
                    <a:pt x="12718" y="8370"/>
                  </a:cubicBezTo>
                  <a:cubicBezTo>
                    <a:pt x="12334" y="7158"/>
                    <a:pt x="9471" y="1"/>
                    <a:pt x="9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9" name="Google Shape;3279;p42"/>
          <p:cNvSpPr/>
          <p:nvPr/>
        </p:nvSpPr>
        <p:spPr>
          <a:xfrm>
            <a:off x="6948175" y="1856675"/>
            <a:ext cx="402708" cy="419862"/>
          </a:xfrm>
          <a:custGeom>
            <a:avLst/>
            <a:gdLst/>
            <a:ahLst/>
            <a:cxnLst/>
            <a:rect l="l" t="t" r="r" b="b"/>
            <a:pathLst>
              <a:path w="27091" h="28245" extrusionOk="0">
                <a:moveTo>
                  <a:pt x="13545" y="0"/>
                </a:moveTo>
                <a:cubicBezTo>
                  <a:pt x="6057" y="0"/>
                  <a:pt x="1" y="6330"/>
                  <a:pt x="1" y="14096"/>
                </a:cubicBezTo>
                <a:cubicBezTo>
                  <a:pt x="1" y="21914"/>
                  <a:pt x="6057" y="28244"/>
                  <a:pt x="13545" y="28244"/>
                </a:cubicBezTo>
                <a:cubicBezTo>
                  <a:pt x="21034" y="28244"/>
                  <a:pt x="27090" y="21914"/>
                  <a:pt x="27090" y="14096"/>
                </a:cubicBezTo>
                <a:cubicBezTo>
                  <a:pt x="27090" y="6330"/>
                  <a:pt x="21034" y="0"/>
                  <a:pt x="13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2"/>
          <p:cNvSpPr/>
          <p:nvPr/>
        </p:nvSpPr>
        <p:spPr>
          <a:xfrm>
            <a:off x="7061121" y="2153760"/>
            <a:ext cx="177666" cy="193171"/>
          </a:xfrm>
          <a:custGeom>
            <a:avLst/>
            <a:gdLst/>
            <a:ahLst/>
            <a:cxnLst/>
            <a:rect l="l" t="t" r="r" b="b"/>
            <a:pathLst>
              <a:path w="11952" h="12995" extrusionOk="0">
                <a:moveTo>
                  <a:pt x="2811" y="0"/>
                </a:moveTo>
                <a:cubicBezTo>
                  <a:pt x="1270" y="0"/>
                  <a:pt x="1" y="1211"/>
                  <a:pt x="1" y="2810"/>
                </a:cubicBezTo>
                <a:lnTo>
                  <a:pt x="1" y="10188"/>
                </a:lnTo>
                <a:cubicBezTo>
                  <a:pt x="1" y="11730"/>
                  <a:pt x="1270" y="12994"/>
                  <a:pt x="2811" y="12994"/>
                </a:cubicBezTo>
                <a:lnTo>
                  <a:pt x="9141" y="12994"/>
                </a:lnTo>
                <a:cubicBezTo>
                  <a:pt x="10683" y="12994"/>
                  <a:pt x="11951" y="11730"/>
                  <a:pt x="11951" y="10188"/>
                </a:cubicBezTo>
                <a:lnTo>
                  <a:pt x="11951" y="2810"/>
                </a:lnTo>
                <a:cubicBezTo>
                  <a:pt x="11951" y="1211"/>
                  <a:pt x="10683" y="0"/>
                  <a:pt x="9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2"/>
          <p:cNvSpPr/>
          <p:nvPr/>
        </p:nvSpPr>
        <p:spPr>
          <a:xfrm>
            <a:off x="7074217" y="2086643"/>
            <a:ext cx="62225" cy="316788"/>
          </a:xfrm>
          <a:custGeom>
            <a:avLst/>
            <a:gdLst/>
            <a:ahLst/>
            <a:cxnLst/>
            <a:rect l="l" t="t" r="r" b="b"/>
            <a:pathLst>
              <a:path w="4186" h="21311" extrusionOk="0">
                <a:moveTo>
                  <a:pt x="551" y="0"/>
                </a:moveTo>
                <a:lnTo>
                  <a:pt x="1" y="110"/>
                </a:lnTo>
                <a:lnTo>
                  <a:pt x="3635" y="21311"/>
                </a:lnTo>
                <a:lnTo>
                  <a:pt x="4185" y="21253"/>
                </a:lnTo>
                <a:lnTo>
                  <a:pt x="5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2"/>
          <p:cNvSpPr/>
          <p:nvPr/>
        </p:nvSpPr>
        <p:spPr>
          <a:xfrm>
            <a:off x="7164255" y="2086643"/>
            <a:ext cx="62225" cy="316788"/>
          </a:xfrm>
          <a:custGeom>
            <a:avLst/>
            <a:gdLst/>
            <a:ahLst/>
            <a:cxnLst/>
            <a:rect l="l" t="t" r="r" b="b"/>
            <a:pathLst>
              <a:path w="4186" h="21311" extrusionOk="0">
                <a:moveTo>
                  <a:pt x="3634" y="0"/>
                </a:moveTo>
                <a:lnTo>
                  <a:pt x="0" y="21253"/>
                </a:lnTo>
                <a:lnTo>
                  <a:pt x="608" y="21311"/>
                </a:lnTo>
                <a:lnTo>
                  <a:pt x="4185" y="110"/>
                </a:lnTo>
                <a:lnTo>
                  <a:pt x="36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2"/>
          <p:cNvSpPr/>
          <p:nvPr/>
        </p:nvSpPr>
        <p:spPr>
          <a:xfrm>
            <a:off x="7072195" y="2084220"/>
            <a:ext cx="155592" cy="36152"/>
          </a:xfrm>
          <a:custGeom>
            <a:avLst/>
            <a:gdLst/>
            <a:ahLst/>
            <a:cxnLst/>
            <a:rect l="l" t="t" r="r" b="b"/>
            <a:pathLst>
              <a:path w="10467" h="2432" extrusionOk="0">
                <a:moveTo>
                  <a:pt x="344" y="0"/>
                </a:moveTo>
                <a:cubicBezTo>
                  <a:pt x="166" y="0"/>
                  <a:pt x="0" y="110"/>
                  <a:pt x="27" y="331"/>
                </a:cubicBezTo>
                <a:cubicBezTo>
                  <a:pt x="137" y="1322"/>
                  <a:pt x="745" y="2313"/>
                  <a:pt x="1789" y="2423"/>
                </a:cubicBezTo>
                <a:cubicBezTo>
                  <a:pt x="1848" y="2429"/>
                  <a:pt x="1906" y="2432"/>
                  <a:pt x="1962" y="2432"/>
                </a:cubicBezTo>
                <a:cubicBezTo>
                  <a:pt x="2439" y="2432"/>
                  <a:pt x="2788" y="2221"/>
                  <a:pt x="3009" y="1903"/>
                </a:cubicBezTo>
                <a:lnTo>
                  <a:pt x="3009" y="1903"/>
                </a:lnTo>
                <a:cubicBezTo>
                  <a:pt x="3235" y="2181"/>
                  <a:pt x="3561" y="2372"/>
                  <a:pt x="3991" y="2423"/>
                </a:cubicBezTo>
                <a:cubicBezTo>
                  <a:pt x="4042" y="2428"/>
                  <a:pt x="4092" y="2431"/>
                  <a:pt x="4141" y="2431"/>
                </a:cubicBezTo>
                <a:cubicBezTo>
                  <a:pt x="4653" y="2431"/>
                  <a:pt x="5019" y="2142"/>
                  <a:pt x="5256" y="1753"/>
                </a:cubicBezTo>
                <a:lnTo>
                  <a:pt x="5256" y="1753"/>
                </a:lnTo>
                <a:cubicBezTo>
                  <a:pt x="5505" y="2062"/>
                  <a:pt x="5872" y="2255"/>
                  <a:pt x="6361" y="2255"/>
                </a:cubicBezTo>
                <a:cubicBezTo>
                  <a:pt x="6390" y="2257"/>
                  <a:pt x="6418" y="2258"/>
                  <a:pt x="6447" y="2258"/>
                </a:cubicBezTo>
                <a:cubicBezTo>
                  <a:pt x="6908" y="2258"/>
                  <a:pt x="7268" y="2038"/>
                  <a:pt x="7507" y="1712"/>
                </a:cubicBezTo>
                <a:lnTo>
                  <a:pt x="7507" y="1712"/>
                </a:lnTo>
                <a:cubicBezTo>
                  <a:pt x="7741" y="2038"/>
                  <a:pt x="8098" y="2255"/>
                  <a:pt x="8616" y="2255"/>
                </a:cubicBezTo>
                <a:cubicBezTo>
                  <a:pt x="9554" y="2255"/>
                  <a:pt x="10268" y="1322"/>
                  <a:pt x="10435" y="441"/>
                </a:cubicBezTo>
                <a:cubicBezTo>
                  <a:pt x="10467" y="180"/>
                  <a:pt x="10248" y="15"/>
                  <a:pt x="10041" y="15"/>
                </a:cubicBezTo>
                <a:cubicBezTo>
                  <a:pt x="9899" y="15"/>
                  <a:pt x="9762" y="94"/>
                  <a:pt x="9717" y="273"/>
                </a:cubicBezTo>
                <a:cubicBezTo>
                  <a:pt x="9590" y="972"/>
                  <a:pt x="9007" y="1506"/>
                  <a:pt x="8524" y="1506"/>
                </a:cubicBezTo>
                <a:cubicBezTo>
                  <a:pt x="8181" y="1506"/>
                  <a:pt x="7889" y="1236"/>
                  <a:pt x="7849" y="563"/>
                </a:cubicBezTo>
                <a:lnTo>
                  <a:pt x="7849" y="563"/>
                </a:lnTo>
                <a:cubicBezTo>
                  <a:pt x="7848" y="540"/>
                  <a:pt x="7847" y="517"/>
                  <a:pt x="7845" y="494"/>
                </a:cubicBezTo>
                <a:cubicBezTo>
                  <a:pt x="7845" y="273"/>
                  <a:pt x="7667" y="163"/>
                  <a:pt x="7488" y="163"/>
                </a:cubicBezTo>
                <a:cubicBezTo>
                  <a:pt x="7310" y="163"/>
                  <a:pt x="7132" y="273"/>
                  <a:pt x="7132" y="494"/>
                </a:cubicBezTo>
                <a:cubicBezTo>
                  <a:pt x="7132" y="494"/>
                  <a:pt x="7132" y="494"/>
                  <a:pt x="7132" y="494"/>
                </a:cubicBezTo>
                <a:lnTo>
                  <a:pt x="7132" y="494"/>
                </a:lnTo>
                <a:cubicBezTo>
                  <a:pt x="7160" y="1169"/>
                  <a:pt x="6736" y="1531"/>
                  <a:pt x="6325" y="1531"/>
                </a:cubicBezTo>
                <a:cubicBezTo>
                  <a:pt x="5965" y="1531"/>
                  <a:pt x="5615" y="1252"/>
                  <a:pt x="5590" y="661"/>
                </a:cubicBezTo>
                <a:cubicBezTo>
                  <a:pt x="5561" y="412"/>
                  <a:pt x="5382" y="288"/>
                  <a:pt x="5210" y="288"/>
                </a:cubicBezTo>
                <a:cubicBezTo>
                  <a:pt x="5037" y="288"/>
                  <a:pt x="4872" y="412"/>
                  <a:pt x="4872" y="661"/>
                </a:cubicBezTo>
                <a:cubicBezTo>
                  <a:pt x="4846" y="1322"/>
                  <a:pt x="4447" y="1652"/>
                  <a:pt x="4055" y="1652"/>
                </a:cubicBezTo>
                <a:cubicBezTo>
                  <a:pt x="3708" y="1652"/>
                  <a:pt x="3366" y="1393"/>
                  <a:pt x="3292" y="875"/>
                </a:cubicBezTo>
                <a:lnTo>
                  <a:pt x="3292" y="875"/>
                </a:lnTo>
                <a:cubicBezTo>
                  <a:pt x="3291" y="804"/>
                  <a:pt x="3286" y="732"/>
                  <a:pt x="3277" y="661"/>
                </a:cubicBezTo>
                <a:cubicBezTo>
                  <a:pt x="3277" y="434"/>
                  <a:pt x="3102" y="309"/>
                  <a:pt x="2932" y="309"/>
                </a:cubicBezTo>
                <a:cubicBezTo>
                  <a:pt x="2772" y="309"/>
                  <a:pt x="2617" y="420"/>
                  <a:pt x="2617" y="661"/>
                </a:cubicBezTo>
                <a:cubicBezTo>
                  <a:pt x="2617" y="743"/>
                  <a:pt x="2621" y="824"/>
                  <a:pt x="2628" y="904"/>
                </a:cubicBezTo>
                <a:lnTo>
                  <a:pt x="2628" y="904"/>
                </a:lnTo>
                <a:cubicBezTo>
                  <a:pt x="2625" y="1363"/>
                  <a:pt x="2462" y="1762"/>
                  <a:pt x="1899" y="1762"/>
                </a:cubicBezTo>
                <a:cubicBezTo>
                  <a:pt x="1185" y="1705"/>
                  <a:pt x="798" y="934"/>
                  <a:pt x="745" y="331"/>
                </a:cubicBezTo>
                <a:cubicBezTo>
                  <a:pt x="716" y="110"/>
                  <a:pt x="523" y="0"/>
                  <a:pt x="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2"/>
          <p:cNvSpPr/>
          <p:nvPr/>
        </p:nvSpPr>
        <p:spPr>
          <a:xfrm>
            <a:off x="7028388" y="2307632"/>
            <a:ext cx="243132" cy="52399"/>
          </a:xfrm>
          <a:custGeom>
            <a:avLst/>
            <a:gdLst/>
            <a:ahLst/>
            <a:cxnLst/>
            <a:rect l="l" t="t" r="r" b="b"/>
            <a:pathLst>
              <a:path w="16356" h="3525" extrusionOk="0">
                <a:moveTo>
                  <a:pt x="16356" y="1930"/>
                </a:moveTo>
                <a:cubicBezTo>
                  <a:pt x="16356" y="2811"/>
                  <a:pt x="15585" y="3524"/>
                  <a:pt x="14704" y="3524"/>
                </a:cubicBezTo>
                <a:lnTo>
                  <a:pt x="1599" y="3524"/>
                </a:lnTo>
                <a:cubicBezTo>
                  <a:pt x="719" y="3524"/>
                  <a:pt x="1" y="2811"/>
                  <a:pt x="1" y="1930"/>
                </a:cubicBezTo>
                <a:lnTo>
                  <a:pt x="1" y="1599"/>
                </a:lnTo>
                <a:cubicBezTo>
                  <a:pt x="1" y="718"/>
                  <a:pt x="719" y="0"/>
                  <a:pt x="1599" y="0"/>
                </a:cubicBezTo>
                <a:lnTo>
                  <a:pt x="14704" y="0"/>
                </a:lnTo>
                <a:cubicBezTo>
                  <a:pt x="15585" y="0"/>
                  <a:pt x="16356" y="718"/>
                  <a:pt x="16356" y="159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2"/>
          <p:cNvSpPr/>
          <p:nvPr/>
        </p:nvSpPr>
        <p:spPr>
          <a:xfrm>
            <a:off x="7028388" y="2367421"/>
            <a:ext cx="243132" cy="53172"/>
          </a:xfrm>
          <a:custGeom>
            <a:avLst/>
            <a:gdLst/>
            <a:ahLst/>
            <a:cxnLst/>
            <a:rect l="l" t="t" r="r" b="b"/>
            <a:pathLst>
              <a:path w="16356" h="3577" extrusionOk="0">
                <a:moveTo>
                  <a:pt x="16356" y="1925"/>
                </a:moveTo>
                <a:cubicBezTo>
                  <a:pt x="16356" y="2863"/>
                  <a:pt x="15585" y="3577"/>
                  <a:pt x="14704" y="3577"/>
                </a:cubicBezTo>
                <a:lnTo>
                  <a:pt x="1599" y="3577"/>
                </a:lnTo>
                <a:cubicBezTo>
                  <a:pt x="719" y="3577"/>
                  <a:pt x="1" y="2863"/>
                  <a:pt x="1" y="1925"/>
                </a:cubicBezTo>
                <a:lnTo>
                  <a:pt x="1" y="1652"/>
                </a:lnTo>
                <a:cubicBezTo>
                  <a:pt x="1" y="714"/>
                  <a:pt x="719" y="0"/>
                  <a:pt x="1599" y="0"/>
                </a:cubicBezTo>
                <a:lnTo>
                  <a:pt x="14704" y="0"/>
                </a:lnTo>
                <a:cubicBezTo>
                  <a:pt x="15585" y="0"/>
                  <a:pt x="16356" y="714"/>
                  <a:pt x="16356" y="16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2"/>
          <p:cNvSpPr/>
          <p:nvPr/>
        </p:nvSpPr>
        <p:spPr>
          <a:xfrm>
            <a:off x="7028388" y="2427982"/>
            <a:ext cx="243132" cy="53187"/>
          </a:xfrm>
          <a:custGeom>
            <a:avLst/>
            <a:gdLst/>
            <a:ahLst/>
            <a:cxnLst/>
            <a:rect l="l" t="t" r="r" b="b"/>
            <a:pathLst>
              <a:path w="16356" h="3578" extrusionOk="0">
                <a:moveTo>
                  <a:pt x="16356" y="1925"/>
                </a:moveTo>
                <a:cubicBezTo>
                  <a:pt x="16356" y="2806"/>
                  <a:pt x="15585" y="3577"/>
                  <a:pt x="14704" y="3577"/>
                </a:cubicBezTo>
                <a:lnTo>
                  <a:pt x="1599" y="3577"/>
                </a:lnTo>
                <a:cubicBezTo>
                  <a:pt x="719" y="3577"/>
                  <a:pt x="1" y="2806"/>
                  <a:pt x="1" y="1925"/>
                </a:cubicBezTo>
                <a:lnTo>
                  <a:pt x="1" y="1595"/>
                </a:lnTo>
                <a:cubicBezTo>
                  <a:pt x="1" y="714"/>
                  <a:pt x="719" y="0"/>
                  <a:pt x="1599" y="0"/>
                </a:cubicBezTo>
                <a:lnTo>
                  <a:pt x="14704" y="0"/>
                </a:lnTo>
                <a:cubicBezTo>
                  <a:pt x="15585" y="0"/>
                  <a:pt x="16356" y="714"/>
                  <a:pt x="16356" y="159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2"/>
          <p:cNvSpPr/>
          <p:nvPr/>
        </p:nvSpPr>
        <p:spPr>
          <a:xfrm>
            <a:off x="7061983" y="2486909"/>
            <a:ext cx="175154" cy="68765"/>
          </a:xfrm>
          <a:custGeom>
            <a:avLst/>
            <a:gdLst/>
            <a:ahLst/>
            <a:cxnLst/>
            <a:rect l="l" t="t" r="r" b="b"/>
            <a:pathLst>
              <a:path w="11783" h="4626" extrusionOk="0">
                <a:moveTo>
                  <a:pt x="11783" y="1"/>
                </a:moveTo>
                <a:cubicBezTo>
                  <a:pt x="11783" y="2534"/>
                  <a:pt x="9140" y="4626"/>
                  <a:pt x="5889" y="4626"/>
                </a:cubicBezTo>
                <a:cubicBezTo>
                  <a:pt x="2643" y="4626"/>
                  <a:pt x="0" y="2534"/>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2"/>
          <p:cNvSpPr/>
          <p:nvPr/>
        </p:nvSpPr>
        <p:spPr>
          <a:xfrm>
            <a:off x="7011233" y="1914754"/>
            <a:ext cx="121938" cy="121997"/>
          </a:xfrm>
          <a:custGeom>
            <a:avLst/>
            <a:gdLst/>
            <a:ahLst/>
            <a:cxnLst/>
            <a:rect l="l" t="t" r="r" b="b"/>
            <a:pathLst>
              <a:path w="8203" h="8207" extrusionOk="0">
                <a:moveTo>
                  <a:pt x="4128" y="1"/>
                </a:moveTo>
                <a:cubicBezTo>
                  <a:pt x="1873" y="1"/>
                  <a:pt x="0" y="1820"/>
                  <a:pt x="0" y="4075"/>
                </a:cubicBezTo>
                <a:cubicBezTo>
                  <a:pt x="0" y="6335"/>
                  <a:pt x="1873" y="8207"/>
                  <a:pt x="4128" y="8207"/>
                </a:cubicBezTo>
                <a:cubicBezTo>
                  <a:pt x="6387" y="8207"/>
                  <a:pt x="8202" y="6335"/>
                  <a:pt x="8202" y="4075"/>
                </a:cubicBezTo>
                <a:cubicBezTo>
                  <a:pt x="8202" y="1820"/>
                  <a:pt x="6387" y="1"/>
                  <a:pt x="4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92"/>
        <p:cNvGrpSpPr/>
        <p:nvPr/>
      </p:nvGrpSpPr>
      <p:grpSpPr>
        <a:xfrm>
          <a:off x="0" y="0"/>
          <a:ext cx="0" cy="0"/>
          <a:chOff x="0" y="0"/>
          <a:chExt cx="0" cy="0"/>
        </a:xfrm>
      </p:grpSpPr>
      <p:pic>
        <p:nvPicPr>
          <p:cNvPr id="3293" name="Google Shape;3293;p43" descr="im02" title="Points scored">
            <a:hlinkClick r:id="rId3"/>
          </p:cNvPr>
          <p:cNvPicPr preferRelativeResize="0"/>
          <p:nvPr/>
        </p:nvPicPr>
        <p:blipFill rotWithShape="1">
          <a:blip r:embed="rId4">
            <a:alphaModFix/>
          </a:blip>
          <a:srcRect l="21661" t="3239" r="21530" b="3676"/>
          <a:stretch/>
        </p:blipFill>
        <p:spPr>
          <a:xfrm>
            <a:off x="4880000" y="1384598"/>
            <a:ext cx="2687343" cy="2722775"/>
          </a:xfrm>
          <a:prstGeom prst="rect">
            <a:avLst/>
          </a:prstGeom>
          <a:noFill/>
          <a:ln>
            <a:noFill/>
          </a:ln>
        </p:spPr>
      </p:pic>
      <p:sp>
        <p:nvSpPr>
          <p:cNvPr id="3294" name="Google Shape;3294;p43"/>
          <p:cNvSpPr txBox="1">
            <a:spLocks noGrp="1"/>
          </p:cNvSpPr>
          <p:nvPr>
            <p:ph type="subTitle" idx="4294967295"/>
          </p:nvPr>
        </p:nvSpPr>
        <p:spPr>
          <a:xfrm>
            <a:off x="2020574" y="1237286"/>
            <a:ext cx="1623000" cy="44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a:latin typeface="Montserrat Black"/>
                <a:ea typeface="Montserrat Black"/>
                <a:cs typeface="Montserrat Black"/>
                <a:sym typeface="Montserrat Black"/>
              </a:rPr>
              <a:t>Mars</a:t>
            </a:r>
            <a:endParaRPr sz="1600">
              <a:latin typeface="Montserrat Black"/>
              <a:ea typeface="Montserrat Black"/>
              <a:cs typeface="Montserrat Black"/>
              <a:sym typeface="Montserrat Black"/>
            </a:endParaRPr>
          </a:p>
        </p:txBody>
      </p:sp>
      <p:sp>
        <p:nvSpPr>
          <p:cNvPr id="3295" name="Google Shape;3295;p43"/>
          <p:cNvSpPr txBox="1">
            <a:spLocks noGrp="1"/>
          </p:cNvSpPr>
          <p:nvPr>
            <p:ph type="subTitle" idx="4294967295"/>
          </p:nvPr>
        </p:nvSpPr>
        <p:spPr>
          <a:xfrm>
            <a:off x="1287963" y="1585234"/>
            <a:ext cx="2355600" cy="57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500"/>
              <a:t>Despite being red, Mars is a cold place</a:t>
            </a:r>
            <a:endParaRPr sz="1500"/>
          </a:p>
        </p:txBody>
      </p:sp>
      <p:sp>
        <p:nvSpPr>
          <p:cNvPr id="3296" name="Google Shape;3296;p43"/>
          <p:cNvSpPr txBox="1">
            <a:spLocks noGrp="1"/>
          </p:cNvSpPr>
          <p:nvPr>
            <p:ph type="subTitle" idx="4294967295"/>
          </p:nvPr>
        </p:nvSpPr>
        <p:spPr>
          <a:xfrm>
            <a:off x="2020574" y="2246086"/>
            <a:ext cx="1623000" cy="44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a:latin typeface="Montserrat Black"/>
                <a:ea typeface="Montserrat Black"/>
                <a:cs typeface="Montserrat Black"/>
                <a:sym typeface="Montserrat Black"/>
              </a:rPr>
              <a:t>Jupiter</a:t>
            </a:r>
            <a:endParaRPr sz="1600">
              <a:latin typeface="Montserrat Black"/>
              <a:ea typeface="Montserrat Black"/>
              <a:cs typeface="Montserrat Black"/>
              <a:sym typeface="Montserrat Black"/>
            </a:endParaRPr>
          </a:p>
        </p:txBody>
      </p:sp>
      <p:sp>
        <p:nvSpPr>
          <p:cNvPr id="3297" name="Google Shape;3297;p43"/>
          <p:cNvSpPr txBox="1">
            <a:spLocks noGrp="1"/>
          </p:cNvSpPr>
          <p:nvPr>
            <p:ph type="subTitle" idx="4294967295"/>
          </p:nvPr>
        </p:nvSpPr>
        <p:spPr>
          <a:xfrm>
            <a:off x="1287963" y="2593348"/>
            <a:ext cx="2355600" cy="57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500"/>
              <a:t>Jupiter is the biggest planet of them all</a:t>
            </a:r>
            <a:endParaRPr sz="1500"/>
          </a:p>
          <a:p>
            <a:pPr marL="0" lvl="0" indent="0" algn="r" rtl="0">
              <a:spcBef>
                <a:spcPts val="0"/>
              </a:spcBef>
              <a:spcAft>
                <a:spcPts val="0"/>
              </a:spcAft>
              <a:buNone/>
            </a:pPr>
            <a:endParaRPr sz="1500"/>
          </a:p>
        </p:txBody>
      </p:sp>
      <p:sp>
        <p:nvSpPr>
          <p:cNvPr id="3298" name="Google Shape;3298;p43"/>
          <p:cNvSpPr txBox="1">
            <a:spLocks noGrp="1"/>
          </p:cNvSpPr>
          <p:nvPr>
            <p:ph type="subTitle" idx="4294967295"/>
          </p:nvPr>
        </p:nvSpPr>
        <p:spPr>
          <a:xfrm>
            <a:off x="2020574" y="3254886"/>
            <a:ext cx="1623000" cy="44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a:latin typeface="Montserrat Black"/>
                <a:ea typeface="Montserrat Black"/>
                <a:cs typeface="Montserrat Black"/>
                <a:sym typeface="Montserrat Black"/>
              </a:rPr>
              <a:t>Venus</a:t>
            </a:r>
            <a:endParaRPr sz="1600">
              <a:latin typeface="Montserrat Black"/>
              <a:ea typeface="Montserrat Black"/>
              <a:cs typeface="Montserrat Black"/>
              <a:sym typeface="Montserrat Black"/>
            </a:endParaRPr>
          </a:p>
        </p:txBody>
      </p:sp>
      <p:sp>
        <p:nvSpPr>
          <p:cNvPr id="3299" name="Google Shape;3299;p43"/>
          <p:cNvSpPr txBox="1">
            <a:spLocks noGrp="1"/>
          </p:cNvSpPr>
          <p:nvPr>
            <p:ph type="subTitle" idx="4294967295"/>
          </p:nvPr>
        </p:nvSpPr>
        <p:spPr>
          <a:xfrm>
            <a:off x="1287963" y="3603338"/>
            <a:ext cx="2355600" cy="57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500"/>
              <a:t>Venus is the second planet from the Sun</a:t>
            </a:r>
            <a:endParaRPr sz="1500"/>
          </a:p>
        </p:txBody>
      </p:sp>
      <p:sp>
        <p:nvSpPr>
          <p:cNvPr id="3300" name="Google Shape;3300;p43"/>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Methodology</a:t>
            </a:r>
            <a:endParaRPr sz="2500" b="0">
              <a:latin typeface="Montserrat Black"/>
              <a:ea typeface="Montserrat Black"/>
              <a:cs typeface="Montserrat Black"/>
              <a:sym typeface="Montserrat Black"/>
            </a:endParaRPr>
          </a:p>
        </p:txBody>
      </p:sp>
      <p:sp>
        <p:nvSpPr>
          <p:cNvPr id="3301" name="Google Shape;3301;p43"/>
          <p:cNvSpPr/>
          <p:nvPr/>
        </p:nvSpPr>
        <p:spPr>
          <a:xfrm>
            <a:off x="5562921" y="2085250"/>
            <a:ext cx="1321500" cy="1321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3"/>
          <p:cNvSpPr/>
          <p:nvPr/>
        </p:nvSpPr>
        <p:spPr>
          <a:xfrm>
            <a:off x="3710250" y="1393136"/>
            <a:ext cx="137100" cy="1371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3"/>
          <p:cNvSpPr/>
          <p:nvPr/>
        </p:nvSpPr>
        <p:spPr>
          <a:xfrm>
            <a:off x="3710250" y="2401936"/>
            <a:ext cx="137100" cy="137100"/>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3"/>
          <p:cNvSpPr/>
          <p:nvPr/>
        </p:nvSpPr>
        <p:spPr>
          <a:xfrm>
            <a:off x="3710250" y="3410736"/>
            <a:ext cx="137100" cy="137100"/>
          </a:xfrm>
          <a:prstGeom prst="ellipse">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3"/>
          <p:cNvSpPr txBox="1"/>
          <p:nvPr/>
        </p:nvSpPr>
        <p:spPr>
          <a:xfrm>
            <a:off x="713213" y="4300684"/>
            <a:ext cx="7717500" cy="44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latin typeface="Manjari"/>
                <a:ea typeface="Manjari"/>
                <a:cs typeface="Manjari"/>
                <a:sym typeface="Manjari"/>
              </a:rPr>
              <a:t>To modify this graph, click on it, follow the link, change the data and paste the new graph here</a:t>
            </a:r>
            <a:endParaRPr sz="1300">
              <a:solidFill>
                <a:schemeClr val="dk1"/>
              </a:solidFill>
              <a:latin typeface="Manjari"/>
              <a:ea typeface="Manjari"/>
              <a:cs typeface="Manjari"/>
              <a:sym typeface="Manjari"/>
            </a:endParaRPr>
          </a:p>
        </p:txBody>
      </p:sp>
      <p:sp>
        <p:nvSpPr>
          <p:cNvPr id="3306" name="Google Shape;3306;p43"/>
          <p:cNvSpPr txBox="1">
            <a:spLocks noGrp="1"/>
          </p:cNvSpPr>
          <p:nvPr>
            <p:ph type="subTitle" idx="4294967295"/>
          </p:nvPr>
        </p:nvSpPr>
        <p:spPr>
          <a:xfrm>
            <a:off x="6830825" y="2739373"/>
            <a:ext cx="690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ontserrat Black"/>
                <a:ea typeface="Montserrat Black"/>
                <a:cs typeface="Montserrat Black"/>
                <a:sym typeface="Montserrat Black"/>
              </a:rPr>
              <a:t>60%</a:t>
            </a:r>
            <a:endParaRPr>
              <a:latin typeface="Montserrat Black"/>
              <a:ea typeface="Montserrat Black"/>
              <a:cs typeface="Montserrat Black"/>
              <a:sym typeface="Montserrat Black"/>
            </a:endParaRPr>
          </a:p>
        </p:txBody>
      </p:sp>
      <p:sp>
        <p:nvSpPr>
          <p:cNvPr id="3307" name="Google Shape;3307;p43"/>
          <p:cNvSpPr txBox="1">
            <a:spLocks noGrp="1"/>
          </p:cNvSpPr>
          <p:nvPr>
            <p:ph type="subTitle" idx="4294967295"/>
          </p:nvPr>
        </p:nvSpPr>
        <p:spPr>
          <a:xfrm>
            <a:off x="4891750" y="2739373"/>
            <a:ext cx="690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ontserrat Black"/>
                <a:ea typeface="Montserrat Black"/>
                <a:cs typeface="Montserrat Black"/>
                <a:sym typeface="Montserrat Black"/>
              </a:rPr>
              <a:t>25%</a:t>
            </a:r>
            <a:endParaRPr>
              <a:latin typeface="Montserrat Black"/>
              <a:ea typeface="Montserrat Black"/>
              <a:cs typeface="Montserrat Black"/>
              <a:sym typeface="Montserrat Black"/>
            </a:endParaRPr>
          </a:p>
        </p:txBody>
      </p:sp>
      <p:sp>
        <p:nvSpPr>
          <p:cNvPr id="3308" name="Google Shape;3308;p43"/>
          <p:cNvSpPr txBox="1">
            <a:spLocks noGrp="1"/>
          </p:cNvSpPr>
          <p:nvPr>
            <p:ph type="subTitle" idx="4294967295"/>
          </p:nvPr>
        </p:nvSpPr>
        <p:spPr>
          <a:xfrm>
            <a:off x="5390000" y="1726248"/>
            <a:ext cx="690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ontserrat Black"/>
                <a:ea typeface="Montserrat Black"/>
                <a:cs typeface="Montserrat Black"/>
                <a:sym typeface="Montserrat Black"/>
              </a:rPr>
              <a:t>15%</a:t>
            </a:r>
            <a:endParaRPr>
              <a:latin typeface="Montserrat Black"/>
              <a:ea typeface="Montserrat Black"/>
              <a:cs typeface="Montserrat Black"/>
              <a:sym typeface="Montserrat Black"/>
            </a:endParaRPr>
          </a:p>
        </p:txBody>
      </p:sp>
      <p:grpSp>
        <p:nvGrpSpPr>
          <p:cNvPr id="3309" name="Google Shape;3309;p43"/>
          <p:cNvGrpSpPr/>
          <p:nvPr/>
        </p:nvGrpSpPr>
        <p:grpSpPr>
          <a:xfrm rot="-5400000">
            <a:off x="-1198383" y="2423613"/>
            <a:ext cx="3918269" cy="1521517"/>
            <a:chOff x="1302767" y="-2641999"/>
            <a:chExt cx="3918269" cy="1521517"/>
          </a:xfrm>
        </p:grpSpPr>
        <p:sp>
          <p:nvSpPr>
            <p:cNvPr id="3310" name="Google Shape;3310;p43"/>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3"/>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3"/>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3"/>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3"/>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3"/>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3"/>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3"/>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3"/>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3"/>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3"/>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3"/>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3"/>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26"/>
        <p:cNvGrpSpPr/>
        <p:nvPr/>
      </p:nvGrpSpPr>
      <p:grpSpPr>
        <a:xfrm>
          <a:off x="0" y="0"/>
          <a:ext cx="0" cy="0"/>
          <a:chOff x="0" y="0"/>
          <a:chExt cx="0" cy="0"/>
        </a:xfrm>
      </p:grpSpPr>
      <p:sp>
        <p:nvSpPr>
          <p:cNvPr id="3327" name="Google Shape;3327;p44"/>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a:t>
            </a:r>
            <a:endParaRPr/>
          </a:p>
        </p:txBody>
      </p:sp>
      <p:graphicFrame>
        <p:nvGraphicFramePr>
          <p:cNvPr id="3328" name="Google Shape;3328;p44" descr="Slidesgo" title="Table"/>
          <p:cNvGraphicFramePr/>
          <p:nvPr/>
        </p:nvGraphicFramePr>
        <p:xfrm>
          <a:off x="1214900" y="1385484"/>
          <a:ext cx="6714200" cy="2498025"/>
        </p:xfrm>
        <a:graphic>
          <a:graphicData uri="http://schemas.openxmlformats.org/drawingml/2006/table">
            <a:tbl>
              <a:tblPr>
                <a:noFill/>
                <a:tableStyleId>{A081A48E-6349-4EEA-9AEB-AEF05D34C07F}</a:tableStyleId>
              </a:tblPr>
              <a:tblGrid>
                <a:gridCol w="1632150">
                  <a:extLst>
                    <a:ext uri="{9D8B030D-6E8A-4147-A177-3AD203B41FA5}">
                      <a16:colId xmlns:a16="http://schemas.microsoft.com/office/drawing/2014/main" val="20000"/>
                    </a:ext>
                  </a:extLst>
                </a:gridCol>
                <a:gridCol w="1632150">
                  <a:extLst>
                    <a:ext uri="{9D8B030D-6E8A-4147-A177-3AD203B41FA5}">
                      <a16:colId xmlns:a16="http://schemas.microsoft.com/office/drawing/2014/main" val="20001"/>
                    </a:ext>
                  </a:extLst>
                </a:gridCol>
                <a:gridCol w="1632150">
                  <a:extLst>
                    <a:ext uri="{9D8B030D-6E8A-4147-A177-3AD203B41FA5}">
                      <a16:colId xmlns:a16="http://schemas.microsoft.com/office/drawing/2014/main" val="20002"/>
                    </a:ext>
                  </a:extLst>
                </a:gridCol>
                <a:gridCol w="1817750">
                  <a:extLst>
                    <a:ext uri="{9D8B030D-6E8A-4147-A177-3AD203B41FA5}">
                      <a16:colId xmlns:a16="http://schemas.microsoft.com/office/drawing/2014/main" val="20003"/>
                    </a:ext>
                  </a:extLst>
                </a:gridCol>
              </a:tblGrid>
              <a:tr h="657075">
                <a:tc>
                  <a:txBody>
                    <a:bodyPr/>
                    <a:lstStyle/>
                    <a:p>
                      <a:pPr marL="0" lvl="0" indent="0" algn="l" rtl="0">
                        <a:spcBef>
                          <a:spcPts val="0"/>
                        </a:spcBef>
                        <a:spcAft>
                          <a:spcPts val="0"/>
                        </a:spcAft>
                        <a:buNone/>
                      </a:pPr>
                      <a:r>
                        <a:rPr lang="en" sz="1600">
                          <a:solidFill>
                            <a:schemeClr val="lt1"/>
                          </a:solidFill>
                          <a:latin typeface="Montserrat Black"/>
                          <a:ea typeface="Montserrat Black"/>
                          <a:cs typeface="Montserrat Black"/>
                          <a:sym typeface="Montserrat Black"/>
                        </a:rPr>
                        <a:t>-</a:t>
                      </a:r>
                      <a:endParaRPr sz="1600">
                        <a:solidFill>
                          <a:schemeClr val="lt1"/>
                        </a:solidFill>
                        <a:latin typeface="Montserrat Black"/>
                        <a:ea typeface="Montserrat Black"/>
                        <a:cs typeface="Montserrat Black"/>
                        <a:sym typeface="Montserrat Black"/>
                      </a:endParaRPr>
                    </a:p>
                  </a:txBody>
                  <a:tcPr marL="91425" marR="91425" marT="91425" marB="91425">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solidFill>
                        <a:schemeClr val="accent5"/>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ontserrat Black"/>
                          <a:ea typeface="Montserrat Black"/>
                          <a:cs typeface="Montserrat Black"/>
                          <a:sym typeface="Montserrat Black"/>
                        </a:rPr>
                        <a:t>Monday</a:t>
                      </a:r>
                      <a:endParaRPr sz="1600">
                        <a:latin typeface="Montserrat Black"/>
                        <a:ea typeface="Montserrat Black"/>
                        <a:cs typeface="Montserrat Black"/>
                        <a:sym typeface="Montserrat Black"/>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solidFill>
                        <a:schemeClr val="accent5"/>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ontserrat Black"/>
                          <a:ea typeface="Montserrat Black"/>
                          <a:cs typeface="Montserrat Black"/>
                          <a:sym typeface="Montserrat Black"/>
                        </a:rPr>
                        <a:t>Tuesday</a:t>
                      </a:r>
                      <a:endParaRPr sz="1600">
                        <a:latin typeface="Montserrat Black"/>
                        <a:ea typeface="Montserrat Black"/>
                        <a:cs typeface="Montserrat Black"/>
                        <a:sym typeface="Montserrat Black"/>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solidFill>
                        <a:schemeClr val="accent5"/>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ontserrat Black"/>
                          <a:ea typeface="Montserrat Black"/>
                          <a:cs typeface="Montserrat Black"/>
                          <a:sym typeface="Montserrat Black"/>
                        </a:rPr>
                        <a:t>Wednesday</a:t>
                      </a:r>
                      <a:endParaRPr sz="1600">
                        <a:latin typeface="Montserrat Black"/>
                        <a:ea typeface="Montserrat Black"/>
                        <a:cs typeface="Montserrat Black"/>
                        <a:sym typeface="Montserrat Black"/>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28575" cap="flat" cmpd="sng">
                      <a:solidFill>
                        <a:schemeClr val="accent5"/>
                      </a:solidFill>
                      <a:prstDash val="solid"/>
                      <a:round/>
                      <a:headEnd type="none" w="sm" len="sm"/>
                      <a:tailEnd type="none" w="sm" len="sm"/>
                    </a:lnB>
                  </a:tcPr>
                </a:tc>
                <a:extLst>
                  <a:ext uri="{0D108BD9-81ED-4DB2-BD59-A6C34878D82A}">
                    <a16:rowId xmlns:a16="http://schemas.microsoft.com/office/drawing/2014/main" val="10000"/>
                  </a:ext>
                </a:extLst>
              </a:tr>
              <a:tr h="613650">
                <a:tc>
                  <a:txBody>
                    <a:bodyPr/>
                    <a:lstStyle/>
                    <a:p>
                      <a:pPr marL="0" lvl="0" indent="0" algn="ctr" rtl="0">
                        <a:spcBef>
                          <a:spcPts val="0"/>
                        </a:spcBef>
                        <a:spcAft>
                          <a:spcPts val="0"/>
                        </a:spcAft>
                        <a:buNone/>
                      </a:pPr>
                      <a:r>
                        <a:rPr lang="en" sz="1600">
                          <a:solidFill>
                            <a:schemeClr val="dk1"/>
                          </a:solidFill>
                          <a:latin typeface="Montserrat Black"/>
                          <a:ea typeface="Montserrat Black"/>
                          <a:cs typeface="Montserrat Black"/>
                          <a:sym typeface="Montserrat Black"/>
                        </a:rPr>
                        <a:t>Task 1</a:t>
                      </a:r>
                      <a:endParaRPr sz="1600">
                        <a:latin typeface="Montserrat Black"/>
                        <a:ea typeface="Montserrat Black"/>
                        <a:cs typeface="Montserrat Black"/>
                        <a:sym typeface="Montserrat Black"/>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a:solidFill>
                          <a:schemeClr val="lt1"/>
                        </a:solidFill>
                        <a:latin typeface="Manjari"/>
                        <a:ea typeface="Manjari"/>
                        <a:cs typeface="Manjari"/>
                        <a:sym typeface="Manjari"/>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chemeClr val="dk2"/>
                        </a:buClr>
                        <a:buSzPts val="1100"/>
                        <a:buFont typeface="Arial"/>
                        <a:buNone/>
                      </a:pPr>
                      <a:r>
                        <a:rPr lang="en">
                          <a:solidFill>
                            <a:schemeClr val="dk1"/>
                          </a:solidFill>
                          <a:latin typeface="Montserrat Black"/>
                          <a:ea typeface="Montserrat Black"/>
                          <a:cs typeface="Montserrat Black"/>
                          <a:sym typeface="Montserrat Black"/>
                        </a:rPr>
                        <a:t>X</a:t>
                      </a:r>
                      <a:endParaRPr>
                        <a:solidFill>
                          <a:schemeClr val="accent1"/>
                        </a:solidFill>
                        <a:latin typeface="Manjari"/>
                        <a:ea typeface="Manjari"/>
                        <a:cs typeface="Manjari"/>
                        <a:sym typeface="Manjari"/>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solidFill>
                      <a:schemeClr val="lt2"/>
                    </a:solidFill>
                  </a:tcPr>
                </a:tc>
                <a:tc>
                  <a:txBody>
                    <a:bodyPr/>
                    <a:lstStyle/>
                    <a:p>
                      <a:pPr marL="0" lvl="0" indent="0" algn="l" rtl="0">
                        <a:spcBef>
                          <a:spcPts val="0"/>
                        </a:spcBef>
                        <a:spcAft>
                          <a:spcPts val="0"/>
                        </a:spcAft>
                        <a:buClr>
                          <a:schemeClr val="dk2"/>
                        </a:buClr>
                        <a:buSzPts val="1100"/>
                        <a:buFont typeface="Arial"/>
                        <a:buNone/>
                      </a:pPr>
                      <a:endParaRPr>
                        <a:solidFill>
                          <a:schemeClr val="dk1"/>
                        </a:solidFill>
                        <a:latin typeface="Manjari"/>
                        <a:ea typeface="Manjari"/>
                        <a:cs typeface="Manjari"/>
                        <a:sym typeface="Manjari"/>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613650">
                <a:tc>
                  <a:txBody>
                    <a:bodyPr/>
                    <a:lstStyle/>
                    <a:p>
                      <a:pPr marL="0" lvl="0" indent="0" algn="ctr" rtl="0">
                        <a:spcBef>
                          <a:spcPts val="0"/>
                        </a:spcBef>
                        <a:spcAft>
                          <a:spcPts val="0"/>
                        </a:spcAft>
                        <a:buNone/>
                      </a:pPr>
                      <a:r>
                        <a:rPr lang="en" sz="1600">
                          <a:solidFill>
                            <a:schemeClr val="dk1"/>
                          </a:solidFill>
                          <a:latin typeface="Montserrat Black"/>
                          <a:ea typeface="Montserrat Black"/>
                          <a:cs typeface="Montserrat Black"/>
                          <a:sym typeface="Montserrat Black"/>
                        </a:rPr>
                        <a:t>Task 2</a:t>
                      </a:r>
                      <a:endParaRPr sz="16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tcPr>
                </a:tc>
                <a:tc>
                  <a:txBody>
                    <a:bodyPr/>
                    <a:lstStyle/>
                    <a:p>
                      <a:pPr marL="0" lvl="0" indent="0" algn="ctr" rtl="0">
                        <a:spcBef>
                          <a:spcPts val="0"/>
                        </a:spcBef>
                        <a:spcAft>
                          <a:spcPts val="0"/>
                        </a:spcAft>
                        <a:buClr>
                          <a:schemeClr val="dk2"/>
                        </a:buClr>
                        <a:buSzPts val="1100"/>
                        <a:buFont typeface="Arial"/>
                        <a:buNone/>
                      </a:pPr>
                      <a:r>
                        <a:rPr lang="en">
                          <a:solidFill>
                            <a:schemeClr val="dk1"/>
                          </a:solidFill>
                          <a:latin typeface="Montserrat Black"/>
                          <a:ea typeface="Montserrat Black"/>
                          <a:cs typeface="Montserrat Black"/>
                          <a:sym typeface="Montserrat Black"/>
                        </a:rPr>
                        <a:t>X</a:t>
                      </a:r>
                      <a:endParaRPr>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tcPr>
                </a:tc>
                <a:tc>
                  <a:txBody>
                    <a:bodyPr/>
                    <a:lstStyle/>
                    <a:p>
                      <a:pPr marL="0" lvl="0" indent="0" algn="ctr" rtl="0">
                        <a:spcBef>
                          <a:spcPts val="0"/>
                        </a:spcBef>
                        <a:spcAft>
                          <a:spcPts val="0"/>
                        </a:spcAft>
                        <a:buClr>
                          <a:schemeClr val="dk2"/>
                        </a:buClr>
                        <a:buSzPts val="1100"/>
                        <a:buFont typeface="Arial"/>
                        <a:buNone/>
                      </a:pPr>
                      <a:r>
                        <a:rPr lang="en">
                          <a:solidFill>
                            <a:schemeClr val="lt1"/>
                          </a:solidFill>
                          <a:latin typeface="Manjari"/>
                          <a:ea typeface="Manjari"/>
                          <a:cs typeface="Manjari"/>
                          <a:sym typeface="Manjari"/>
                        </a:rPr>
                        <a:t>---</a:t>
                      </a:r>
                      <a:endParaRPr>
                        <a:solidFill>
                          <a:schemeClr val="lt1"/>
                        </a:solidFill>
                        <a:latin typeface="Manjari"/>
                        <a:ea typeface="Manjari"/>
                        <a:cs typeface="Manjari"/>
                        <a:sym typeface="Manjari"/>
                      </a:endParaRPr>
                    </a:p>
                    <a:p>
                      <a:pPr marL="0" lvl="0" indent="0" algn="ctr" rtl="0">
                        <a:spcBef>
                          <a:spcPts val="0"/>
                        </a:spcBef>
                        <a:spcAft>
                          <a:spcPts val="0"/>
                        </a:spcAft>
                        <a:buNone/>
                      </a:pPr>
                      <a:endParaRPr>
                        <a:solidFill>
                          <a:schemeClr val="dk1"/>
                        </a:solidFill>
                        <a:latin typeface="Manjari"/>
                        <a:ea typeface="Manjari"/>
                        <a:cs typeface="Manjari"/>
                        <a:sym typeface="Manjari"/>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njari"/>
                          <a:ea typeface="Manjari"/>
                          <a:cs typeface="Manjari"/>
                          <a:sym typeface="Manjari"/>
                        </a:rPr>
                        <a:t>---</a:t>
                      </a:r>
                      <a:endParaRPr>
                        <a:solidFill>
                          <a:schemeClr val="lt1"/>
                        </a:solidFill>
                        <a:latin typeface="Manjari"/>
                        <a:ea typeface="Manjari"/>
                        <a:cs typeface="Manjari"/>
                        <a:sym typeface="Manjari"/>
                      </a:endParaRPr>
                    </a:p>
                    <a:p>
                      <a:pPr marL="0" lvl="0" indent="0" algn="ctr" rtl="0">
                        <a:spcBef>
                          <a:spcPts val="0"/>
                        </a:spcBef>
                        <a:spcAft>
                          <a:spcPts val="0"/>
                        </a:spcAft>
                        <a:buClr>
                          <a:schemeClr val="dk2"/>
                        </a:buClr>
                        <a:buSzPts val="1100"/>
                        <a:buFont typeface="Arial"/>
                        <a:buNone/>
                      </a:pPr>
                      <a:endParaRPr>
                        <a:solidFill>
                          <a:schemeClr val="dk1"/>
                        </a:solidFill>
                        <a:latin typeface="Manjari"/>
                        <a:ea typeface="Manjari"/>
                        <a:cs typeface="Manjari"/>
                        <a:sym typeface="Manjari"/>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tcPr>
                </a:tc>
                <a:extLst>
                  <a:ext uri="{0D108BD9-81ED-4DB2-BD59-A6C34878D82A}">
                    <a16:rowId xmlns:a16="http://schemas.microsoft.com/office/drawing/2014/main" val="10002"/>
                  </a:ext>
                </a:extLst>
              </a:tr>
              <a:tr h="613650">
                <a:tc>
                  <a:txBody>
                    <a:bodyPr/>
                    <a:lstStyle/>
                    <a:p>
                      <a:pPr marL="0" lvl="0" indent="0" algn="ctr" rtl="0">
                        <a:spcBef>
                          <a:spcPts val="0"/>
                        </a:spcBef>
                        <a:spcAft>
                          <a:spcPts val="0"/>
                        </a:spcAft>
                        <a:buNone/>
                      </a:pPr>
                      <a:r>
                        <a:rPr lang="en" sz="1600">
                          <a:solidFill>
                            <a:schemeClr val="dk1"/>
                          </a:solidFill>
                          <a:latin typeface="Montserrat Black"/>
                          <a:ea typeface="Montserrat Black"/>
                          <a:cs typeface="Montserrat Black"/>
                          <a:sym typeface="Montserrat Black"/>
                        </a:rPr>
                        <a:t>Task 3</a:t>
                      </a:r>
                      <a:endParaRPr sz="16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solidFill>
                      <a:schemeClr val="lt2"/>
                    </a:solidFill>
                  </a:tcPr>
                </a:tc>
                <a:tc>
                  <a:txBody>
                    <a:bodyPr/>
                    <a:lstStyle/>
                    <a:p>
                      <a:pPr marL="0" lvl="0" indent="0" algn="l" rtl="0">
                        <a:spcBef>
                          <a:spcPts val="0"/>
                        </a:spcBef>
                        <a:spcAft>
                          <a:spcPts val="0"/>
                        </a:spcAft>
                        <a:buClr>
                          <a:schemeClr val="dk2"/>
                        </a:buClr>
                        <a:buSzPts val="1100"/>
                        <a:buFont typeface="Arial"/>
                        <a:buNone/>
                      </a:pPr>
                      <a:endParaRPr>
                        <a:solidFill>
                          <a:schemeClr val="dk1"/>
                        </a:solidFill>
                        <a:latin typeface="Manjari"/>
                        <a:ea typeface="Manjari"/>
                        <a:cs typeface="Manjari"/>
                        <a:sym typeface="Manjari"/>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a:solidFill>
                          <a:schemeClr val="dk1"/>
                        </a:solidFill>
                        <a:latin typeface="Manjari"/>
                        <a:ea typeface="Manjari"/>
                        <a:cs typeface="Manjari"/>
                        <a:sym typeface="Manjari"/>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chemeClr val="dk2"/>
                        </a:buClr>
                        <a:buSzPts val="1100"/>
                        <a:buFont typeface="Arial"/>
                        <a:buNone/>
                      </a:pPr>
                      <a:r>
                        <a:rPr lang="en">
                          <a:solidFill>
                            <a:schemeClr val="dk1"/>
                          </a:solidFill>
                          <a:latin typeface="Montserrat Black"/>
                          <a:ea typeface="Montserrat Black"/>
                          <a:cs typeface="Montserrat Black"/>
                          <a:sym typeface="Montserrat Black"/>
                        </a:rPr>
                        <a:t>X</a:t>
                      </a:r>
                      <a:endParaRPr>
                        <a:solidFill>
                          <a:schemeClr val="accent5"/>
                        </a:solidFill>
                        <a:latin typeface="Manjari"/>
                        <a:ea typeface="Manjari"/>
                        <a:cs typeface="Manjari"/>
                        <a:sym typeface="Manjari"/>
                      </a:endParaRPr>
                    </a:p>
                  </a:txBody>
                  <a:tcPr marL="91425" marR="91425" marT="91425" marB="91425" anchor="ctr">
                    <a:lnL w="19050" cap="flat" cmpd="sng">
                      <a:solidFill>
                        <a:schemeClr val="l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5"/>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32"/>
        <p:cNvGrpSpPr/>
        <p:nvPr/>
      </p:nvGrpSpPr>
      <p:grpSpPr>
        <a:xfrm>
          <a:off x="0" y="0"/>
          <a:ext cx="0" cy="0"/>
          <a:chOff x="0" y="0"/>
          <a:chExt cx="0" cy="0"/>
        </a:xfrm>
      </p:grpSpPr>
      <p:sp>
        <p:nvSpPr>
          <p:cNvPr id="3333" name="Google Shape;3333;p45"/>
          <p:cNvSpPr txBox="1">
            <a:spLocks noGrp="1"/>
          </p:cNvSpPr>
          <p:nvPr>
            <p:ph type="title"/>
          </p:nvPr>
        </p:nvSpPr>
        <p:spPr>
          <a:xfrm>
            <a:off x="4617350" y="397325"/>
            <a:ext cx="3813300" cy="89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is worth a thousand words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37"/>
        <p:cNvGrpSpPr/>
        <p:nvPr/>
      </p:nvGrpSpPr>
      <p:grpSpPr>
        <a:xfrm>
          <a:off x="0" y="0"/>
          <a:ext cx="0" cy="0"/>
          <a:chOff x="0" y="0"/>
          <a:chExt cx="0" cy="0"/>
        </a:xfrm>
      </p:grpSpPr>
      <p:sp>
        <p:nvSpPr>
          <p:cNvPr id="3338" name="Google Shape;3338;p46"/>
          <p:cNvSpPr txBox="1">
            <a:spLocks noGrp="1"/>
          </p:cNvSpPr>
          <p:nvPr>
            <p:ph type="title"/>
          </p:nvPr>
        </p:nvSpPr>
        <p:spPr>
          <a:xfrm>
            <a:off x="1631850" y="2079100"/>
            <a:ext cx="5880300" cy="5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80,000,000</a:t>
            </a:r>
            <a:endParaRPr dirty="0"/>
          </a:p>
        </p:txBody>
      </p:sp>
      <p:sp>
        <p:nvSpPr>
          <p:cNvPr id="3339" name="Google Shape;3339;p46"/>
          <p:cNvSpPr txBox="1">
            <a:spLocks noGrp="1"/>
          </p:cNvSpPr>
          <p:nvPr>
            <p:ph type="body" idx="1"/>
          </p:nvPr>
        </p:nvSpPr>
        <p:spPr>
          <a:xfrm>
            <a:off x="1632150" y="2875056"/>
            <a:ext cx="5879700" cy="21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10"/>
        <p:cNvGrpSpPr/>
        <p:nvPr/>
      </p:nvGrpSpPr>
      <p:grpSpPr>
        <a:xfrm>
          <a:off x="0" y="0"/>
          <a:ext cx="0" cy="0"/>
          <a:chOff x="0" y="0"/>
          <a:chExt cx="0" cy="0"/>
        </a:xfrm>
      </p:grpSpPr>
      <p:sp>
        <p:nvSpPr>
          <p:cNvPr id="3111" name="Google Shape;3111;p35"/>
          <p:cNvSpPr txBox="1">
            <a:spLocks noGrp="1"/>
          </p:cNvSpPr>
          <p:nvPr>
            <p:ph type="title" idx="15"/>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			TOPICS</a:t>
            </a:r>
          </a:p>
        </p:txBody>
      </p:sp>
      <p:sp>
        <p:nvSpPr>
          <p:cNvPr id="3112" name="Google Shape;3112;p35"/>
          <p:cNvSpPr txBox="1">
            <a:spLocks noGrp="1"/>
          </p:cNvSpPr>
          <p:nvPr>
            <p:ph type="subTitle" idx="1"/>
          </p:nvPr>
        </p:nvSpPr>
        <p:spPr>
          <a:xfrm>
            <a:off x="1923800" y="1437814"/>
            <a:ext cx="2480100" cy="4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Sustainable Development Goals</a:t>
            </a:r>
          </a:p>
        </p:txBody>
      </p:sp>
      <p:sp>
        <p:nvSpPr>
          <p:cNvPr id="3114" name="Google Shape;3114;p35"/>
          <p:cNvSpPr txBox="1">
            <a:spLocks noGrp="1"/>
          </p:cNvSpPr>
          <p:nvPr>
            <p:ph type="title"/>
          </p:nvPr>
        </p:nvSpPr>
        <p:spPr>
          <a:xfrm>
            <a:off x="1923800" y="988525"/>
            <a:ext cx="774900" cy="44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u="sng" dirty="0"/>
              <a:t>01</a:t>
            </a:r>
          </a:p>
        </p:txBody>
      </p:sp>
      <p:sp>
        <p:nvSpPr>
          <p:cNvPr id="3115" name="Google Shape;3115;p35"/>
          <p:cNvSpPr txBox="1">
            <a:spLocks noGrp="1"/>
          </p:cNvSpPr>
          <p:nvPr>
            <p:ph type="subTitle" idx="3"/>
          </p:nvPr>
        </p:nvSpPr>
        <p:spPr>
          <a:xfrm>
            <a:off x="1923800" y="2934314"/>
            <a:ext cx="2480100" cy="4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Statement of The Problem</a:t>
            </a:r>
            <a:endParaRPr dirty="0"/>
          </a:p>
        </p:txBody>
      </p:sp>
      <p:sp>
        <p:nvSpPr>
          <p:cNvPr id="3117" name="Google Shape;3117;p35"/>
          <p:cNvSpPr txBox="1">
            <a:spLocks noGrp="1"/>
          </p:cNvSpPr>
          <p:nvPr>
            <p:ph type="title" idx="5"/>
          </p:nvPr>
        </p:nvSpPr>
        <p:spPr>
          <a:xfrm>
            <a:off x="1923800" y="2516703"/>
            <a:ext cx="774900" cy="44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u="sng" dirty="0"/>
              <a:t>03</a:t>
            </a:r>
            <a:endParaRPr u="sng" dirty="0"/>
          </a:p>
        </p:txBody>
      </p:sp>
      <p:sp>
        <p:nvSpPr>
          <p:cNvPr id="3118" name="Google Shape;3118;p35"/>
          <p:cNvSpPr txBox="1">
            <a:spLocks noGrp="1"/>
          </p:cNvSpPr>
          <p:nvPr>
            <p:ph type="subTitle" idx="6"/>
          </p:nvPr>
        </p:nvSpPr>
        <p:spPr>
          <a:xfrm>
            <a:off x="4740100" y="1425782"/>
            <a:ext cx="2480100" cy="4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120" name="Google Shape;3120;p35"/>
          <p:cNvSpPr txBox="1">
            <a:spLocks noGrp="1"/>
          </p:cNvSpPr>
          <p:nvPr>
            <p:ph type="title" idx="8"/>
          </p:nvPr>
        </p:nvSpPr>
        <p:spPr>
          <a:xfrm>
            <a:off x="4821226" y="988525"/>
            <a:ext cx="774900" cy="44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u="sng" dirty="0"/>
              <a:t>02</a:t>
            </a:r>
            <a:endParaRPr u="sng" dirty="0"/>
          </a:p>
        </p:txBody>
      </p:sp>
      <p:sp>
        <p:nvSpPr>
          <p:cNvPr id="3121" name="Google Shape;3121;p35"/>
          <p:cNvSpPr txBox="1">
            <a:spLocks noGrp="1"/>
          </p:cNvSpPr>
          <p:nvPr>
            <p:ph type="subTitle" idx="9"/>
          </p:nvPr>
        </p:nvSpPr>
        <p:spPr>
          <a:xfrm>
            <a:off x="4740100" y="2965503"/>
            <a:ext cx="2480100" cy="4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 of the Study</a:t>
            </a:r>
            <a:endParaRPr dirty="0"/>
          </a:p>
        </p:txBody>
      </p:sp>
      <p:sp>
        <p:nvSpPr>
          <p:cNvPr id="3123" name="Google Shape;3123;p35"/>
          <p:cNvSpPr txBox="1">
            <a:spLocks noGrp="1"/>
          </p:cNvSpPr>
          <p:nvPr>
            <p:ph type="title" idx="14"/>
          </p:nvPr>
        </p:nvSpPr>
        <p:spPr>
          <a:xfrm>
            <a:off x="4740100" y="2586981"/>
            <a:ext cx="774900" cy="44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u="sng" dirty="0"/>
              <a:t>04</a:t>
            </a:r>
            <a:endParaRPr u="sng" dirty="0"/>
          </a:p>
        </p:txBody>
      </p:sp>
      <p:sp>
        <p:nvSpPr>
          <p:cNvPr id="3124" name="Google Shape;3124;p35"/>
          <p:cNvSpPr/>
          <p:nvPr/>
        </p:nvSpPr>
        <p:spPr>
          <a:xfrm>
            <a:off x="8860925" y="1544075"/>
            <a:ext cx="36575" cy="73125"/>
          </a:xfrm>
          <a:custGeom>
            <a:avLst/>
            <a:gdLst/>
            <a:ahLst/>
            <a:cxnLst/>
            <a:rect l="l" t="t" r="r" b="b"/>
            <a:pathLst>
              <a:path w="1463" h="2925" extrusionOk="0">
                <a:moveTo>
                  <a:pt x="1462" y="1"/>
                </a:moveTo>
                <a:cubicBezTo>
                  <a:pt x="1119" y="586"/>
                  <a:pt x="780" y="1217"/>
                  <a:pt x="437" y="1852"/>
                </a:cubicBezTo>
                <a:lnTo>
                  <a:pt x="437" y="1899"/>
                </a:lnTo>
                <a:cubicBezTo>
                  <a:pt x="293" y="2242"/>
                  <a:pt x="145" y="2581"/>
                  <a:pt x="1" y="2873"/>
                </a:cubicBezTo>
                <a:cubicBezTo>
                  <a:pt x="47" y="2873"/>
                  <a:pt x="98" y="2924"/>
                  <a:pt x="98" y="2924"/>
                </a:cubicBezTo>
                <a:cubicBezTo>
                  <a:pt x="535" y="1950"/>
                  <a:pt x="975" y="975"/>
                  <a:pt x="1462" y="1"/>
                </a:cubicBezTo>
                <a:close/>
              </a:path>
            </a:pathLst>
          </a:custGeom>
          <a:solidFill>
            <a:srgbClr val="00B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CE59D048-3729-AC98-EA4D-D0E2988B5A2B}"/>
              </a:ext>
            </a:extLst>
          </p:cNvPr>
          <p:cNvSpPr txBox="1"/>
          <p:nvPr/>
        </p:nvSpPr>
        <p:spPr>
          <a:xfrm>
            <a:off x="4082717" y="3426090"/>
            <a:ext cx="978565" cy="477054"/>
          </a:xfrm>
          <a:prstGeom prst="rect">
            <a:avLst/>
          </a:prstGeom>
          <a:noFill/>
        </p:spPr>
        <p:txBody>
          <a:bodyPr wrap="square" rtlCol="0">
            <a:spAutoFit/>
          </a:bodyPr>
          <a:lstStyle/>
          <a:p>
            <a:pPr algn="just"/>
            <a:r>
              <a:rPr lang="en-US" sz="2500" u="sng" dirty="0">
                <a:solidFill>
                  <a:schemeClr val="tx1"/>
                </a:solidFill>
                <a:latin typeface="Montserrat Black" panose="00000A00000000000000" pitchFamily="2" charset="0"/>
              </a:rPr>
              <a:t>05</a:t>
            </a:r>
          </a:p>
        </p:txBody>
      </p:sp>
      <p:sp>
        <p:nvSpPr>
          <p:cNvPr id="3" name="TextBox 2">
            <a:extLst>
              <a:ext uri="{FF2B5EF4-FFF2-40B4-BE49-F238E27FC236}">
                <a16:creationId xmlns:a16="http://schemas.microsoft.com/office/drawing/2014/main" id="{2CB29E7E-5664-C46F-8EE1-5A3F33027B01}"/>
              </a:ext>
            </a:extLst>
          </p:cNvPr>
          <p:cNvSpPr txBox="1"/>
          <p:nvPr/>
        </p:nvSpPr>
        <p:spPr>
          <a:xfrm>
            <a:off x="3337526" y="3957425"/>
            <a:ext cx="2468946" cy="338554"/>
          </a:xfrm>
          <a:prstGeom prst="rect">
            <a:avLst/>
          </a:prstGeom>
          <a:noFill/>
        </p:spPr>
        <p:txBody>
          <a:bodyPr wrap="none" rtlCol="0">
            <a:spAutoFit/>
          </a:bodyPr>
          <a:lstStyle/>
          <a:p>
            <a:r>
              <a:rPr lang="en-US" sz="1600" dirty="0">
                <a:solidFill>
                  <a:schemeClr val="tx1"/>
                </a:solidFill>
                <a:latin typeface="Montserrat Black" panose="00000A00000000000000" pitchFamily="2" charset="0"/>
              </a:rPr>
              <a:t>Sources of Datasets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43"/>
        <p:cNvGrpSpPr/>
        <p:nvPr/>
      </p:nvGrpSpPr>
      <p:grpSpPr>
        <a:xfrm>
          <a:off x="0" y="0"/>
          <a:ext cx="0" cy="0"/>
          <a:chOff x="0" y="0"/>
          <a:chExt cx="0" cy="0"/>
        </a:xfrm>
      </p:grpSpPr>
      <p:sp>
        <p:nvSpPr>
          <p:cNvPr id="3344" name="Google Shape;3344;p47"/>
          <p:cNvSpPr/>
          <p:nvPr/>
        </p:nvSpPr>
        <p:spPr>
          <a:xfrm>
            <a:off x="1867050" y="6102375"/>
            <a:ext cx="6064800" cy="228600"/>
          </a:xfrm>
          <a:prstGeom prst="rect">
            <a:avLst/>
          </a:prstGeom>
          <a:solidFill>
            <a:srgbClr val="FF00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7"/>
          <p:cNvSpPr txBox="1">
            <a:spLocks noGrp="1"/>
          </p:cNvSpPr>
          <p:nvPr>
            <p:ph type="title" idx="2"/>
          </p:nvPr>
        </p:nvSpPr>
        <p:spPr>
          <a:xfrm>
            <a:off x="713125" y="1371275"/>
            <a:ext cx="3858300" cy="24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3346" name="Google Shape;3346;p47"/>
          <p:cNvSpPr txBox="1">
            <a:spLocks noGrp="1"/>
          </p:cNvSpPr>
          <p:nvPr>
            <p:ph type="title"/>
          </p:nvPr>
        </p:nvSpPr>
        <p:spPr>
          <a:xfrm>
            <a:off x="720000" y="1701825"/>
            <a:ext cx="38589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 is the Sun’s mass</a:t>
            </a:r>
            <a:endParaRPr/>
          </a:p>
        </p:txBody>
      </p:sp>
      <p:sp>
        <p:nvSpPr>
          <p:cNvPr id="3347" name="Google Shape;3347;p47"/>
          <p:cNvSpPr txBox="1">
            <a:spLocks noGrp="1"/>
          </p:cNvSpPr>
          <p:nvPr>
            <p:ph type="subTitle" idx="1"/>
          </p:nvPr>
        </p:nvSpPr>
        <p:spPr>
          <a:xfrm>
            <a:off x="4571999" y="1701825"/>
            <a:ext cx="38583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 rotation period</a:t>
            </a:r>
            <a:endParaRPr/>
          </a:p>
        </p:txBody>
      </p:sp>
      <p:sp>
        <p:nvSpPr>
          <p:cNvPr id="3348" name="Google Shape;3348;p47"/>
          <p:cNvSpPr txBox="1">
            <a:spLocks noGrp="1"/>
          </p:cNvSpPr>
          <p:nvPr>
            <p:ph type="title" idx="3"/>
          </p:nvPr>
        </p:nvSpPr>
        <p:spPr>
          <a:xfrm>
            <a:off x="4571999" y="1371275"/>
            <a:ext cx="3858300" cy="24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3349" name="Google Shape;3349;p47"/>
          <p:cNvSpPr txBox="1">
            <a:spLocks noGrp="1"/>
          </p:cNvSpPr>
          <p:nvPr>
            <p:ph type="subTitle" idx="4"/>
          </p:nvPr>
        </p:nvSpPr>
        <p:spPr>
          <a:xfrm>
            <a:off x="2642550" y="3468706"/>
            <a:ext cx="38589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the distance between Earth</a:t>
            </a:r>
            <a:endParaRPr/>
          </a:p>
          <a:p>
            <a:pPr marL="0" lvl="0" indent="0" algn="ctr" rtl="0">
              <a:spcBef>
                <a:spcPts val="0"/>
              </a:spcBef>
              <a:spcAft>
                <a:spcPts val="0"/>
              </a:spcAft>
              <a:buNone/>
            </a:pPr>
            <a:r>
              <a:rPr lang="en"/>
              <a:t>and the Moon</a:t>
            </a:r>
            <a:endParaRPr/>
          </a:p>
        </p:txBody>
      </p:sp>
      <p:sp>
        <p:nvSpPr>
          <p:cNvPr id="3350" name="Google Shape;3350;p47"/>
          <p:cNvSpPr txBox="1">
            <a:spLocks noGrp="1"/>
          </p:cNvSpPr>
          <p:nvPr>
            <p:ph type="title" idx="5"/>
          </p:nvPr>
        </p:nvSpPr>
        <p:spPr>
          <a:xfrm>
            <a:off x="2327100" y="3019100"/>
            <a:ext cx="4489800" cy="24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54"/>
        <p:cNvGrpSpPr/>
        <p:nvPr/>
      </p:nvGrpSpPr>
      <p:grpSpPr>
        <a:xfrm>
          <a:off x="0" y="0"/>
          <a:ext cx="0" cy="0"/>
          <a:chOff x="0" y="0"/>
          <a:chExt cx="0" cy="0"/>
        </a:xfrm>
      </p:grpSpPr>
      <p:sp>
        <p:nvSpPr>
          <p:cNvPr id="3355" name="Google Shape;3355;p48"/>
          <p:cNvSpPr/>
          <p:nvPr/>
        </p:nvSpPr>
        <p:spPr>
          <a:xfrm>
            <a:off x="707100" y="1500375"/>
            <a:ext cx="871500" cy="87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Montserrat Black"/>
                <a:ea typeface="Montserrat Black"/>
                <a:cs typeface="Montserrat Black"/>
                <a:sym typeface="Montserrat Black"/>
              </a:rPr>
              <a:t>50%</a:t>
            </a:r>
            <a:endParaRPr>
              <a:solidFill>
                <a:schemeClr val="dk1"/>
              </a:solidFill>
              <a:latin typeface="Montserrat Black"/>
              <a:ea typeface="Montserrat Black"/>
              <a:cs typeface="Montserrat Black"/>
              <a:sym typeface="Montserrat Black"/>
            </a:endParaRPr>
          </a:p>
        </p:txBody>
      </p:sp>
      <p:sp>
        <p:nvSpPr>
          <p:cNvPr id="3356" name="Google Shape;3356;p48"/>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map</a:t>
            </a:r>
            <a:endParaRPr/>
          </a:p>
        </p:txBody>
      </p:sp>
      <p:sp>
        <p:nvSpPr>
          <p:cNvPr id="3357" name="Google Shape;3357;p48"/>
          <p:cNvSpPr/>
          <p:nvPr/>
        </p:nvSpPr>
        <p:spPr>
          <a:xfrm rot="5400000" flipH="1">
            <a:off x="706950" y="1500375"/>
            <a:ext cx="871500" cy="871500"/>
          </a:xfrm>
          <a:prstGeom prst="blockArc">
            <a:avLst>
              <a:gd name="adj1" fmla="val 10800000"/>
              <a:gd name="adj2" fmla="val 21475524"/>
              <a:gd name="adj3" fmla="val 1624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8"/>
          <p:cNvSpPr/>
          <p:nvPr/>
        </p:nvSpPr>
        <p:spPr>
          <a:xfrm>
            <a:off x="707100" y="2823475"/>
            <a:ext cx="871500" cy="87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Montserrat Black"/>
                <a:ea typeface="Montserrat Black"/>
                <a:cs typeface="Montserrat Black"/>
                <a:sym typeface="Montserrat Black"/>
              </a:rPr>
              <a:t>75%</a:t>
            </a:r>
            <a:endParaRPr>
              <a:solidFill>
                <a:schemeClr val="dk1"/>
              </a:solidFill>
              <a:latin typeface="Montserrat Black"/>
              <a:ea typeface="Montserrat Black"/>
              <a:cs typeface="Montserrat Black"/>
              <a:sym typeface="Montserrat Black"/>
            </a:endParaRPr>
          </a:p>
        </p:txBody>
      </p:sp>
      <p:sp>
        <p:nvSpPr>
          <p:cNvPr id="3359" name="Google Shape;3359;p48"/>
          <p:cNvSpPr/>
          <p:nvPr/>
        </p:nvSpPr>
        <p:spPr>
          <a:xfrm rot="5400000" flipH="1">
            <a:off x="706950" y="2823475"/>
            <a:ext cx="871500" cy="871500"/>
          </a:xfrm>
          <a:prstGeom prst="blockArc">
            <a:avLst>
              <a:gd name="adj1" fmla="val 5422816"/>
              <a:gd name="adj2" fmla="val 21475524"/>
              <a:gd name="adj3" fmla="val 16242"/>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8"/>
          <p:cNvSpPr txBox="1">
            <a:spLocks noGrp="1"/>
          </p:cNvSpPr>
          <p:nvPr>
            <p:ph type="subTitle" idx="4294967295"/>
          </p:nvPr>
        </p:nvSpPr>
        <p:spPr>
          <a:xfrm>
            <a:off x="1730999" y="1477913"/>
            <a:ext cx="1623000" cy="4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Montserrat Black"/>
                <a:ea typeface="Montserrat Black"/>
                <a:cs typeface="Montserrat Black"/>
                <a:sym typeface="Montserrat Black"/>
              </a:rPr>
              <a:t>Jupiter</a:t>
            </a:r>
            <a:endParaRPr sz="1600">
              <a:latin typeface="Montserrat Black"/>
              <a:ea typeface="Montserrat Black"/>
              <a:cs typeface="Montserrat Black"/>
              <a:sym typeface="Montserrat Black"/>
            </a:endParaRPr>
          </a:p>
        </p:txBody>
      </p:sp>
      <p:sp>
        <p:nvSpPr>
          <p:cNvPr id="3361" name="Google Shape;3361;p48"/>
          <p:cNvSpPr txBox="1">
            <a:spLocks noGrp="1"/>
          </p:cNvSpPr>
          <p:nvPr>
            <p:ph type="subTitle" idx="4294967295"/>
          </p:nvPr>
        </p:nvSpPr>
        <p:spPr>
          <a:xfrm>
            <a:off x="1731000" y="1826988"/>
            <a:ext cx="1623000" cy="57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Jupiter is the biggest planet</a:t>
            </a:r>
            <a:endParaRPr sz="1500"/>
          </a:p>
        </p:txBody>
      </p:sp>
      <p:sp>
        <p:nvSpPr>
          <p:cNvPr id="3362" name="Google Shape;3362;p48"/>
          <p:cNvSpPr txBox="1">
            <a:spLocks noGrp="1"/>
          </p:cNvSpPr>
          <p:nvPr>
            <p:ph type="subTitle" idx="4294967295"/>
          </p:nvPr>
        </p:nvSpPr>
        <p:spPr>
          <a:xfrm>
            <a:off x="1730999" y="2801000"/>
            <a:ext cx="1623000" cy="4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Montserrat Black"/>
                <a:ea typeface="Montserrat Black"/>
                <a:cs typeface="Montserrat Black"/>
                <a:sym typeface="Montserrat Black"/>
              </a:rPr>
              <a:t>Saturn</a:t>
            </a:r>
            <a:endParaRPr sz="1600">
              <a:latin typeface="Montserrat Black"/>
              <a:ea typeface="Montserrat Black"/>
              <a:cs typeface="Montserrat Black"/>
              <a:sym typeface="Montserrat Black"/>
            </a:endParaRPr>
          </a:p>
        </p:txBody>
      </p:sp>
      <p:sp>
        <p:nvSpPr>
          <p:cNvPr id="3363" name="Google Shape;3363;p48"/>
          <p:cNvSpPr txBox="1">
            <a:spLocks noGrp="1"/>
          </p:cNvSpPr>
          <p:nvPr>
            <p:ph type="subTitle" idx="4294967295"/>
          </p:nvPr>
        </p:nvSpPr>
        <p:spPr>
          <a:xfrm>
            <a:off x="1731000" y="3147702"/>
            <a:ext cx="1623000" cy="57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Saturn is the ringed one</a:t>
            </a:r>
            <a:endParaRPr sz="1500"/>
          </a:p>
        </p:txBody>
      </p:sp>
      <p:grpSp>
        <p:nvGrpSpPr>
          <p:cNvPr id="3364" name="Google Shape;3364;p48"/>
          <p:cNvGrpSpPr/>
          <p:nvPr/>
        </p:nvGrpSpPr>
        <p:grpSpPr>
          <a:xfrm>
            <a:off x="3690006" y="1321576"/>
            <a:ext cx="4739167" cy="2524727"/>
            <a:chOff x="3690006" y="1397776"/>
            <a:chExt cx="4739167" cy="2524727"/>
          </a:xfrm>
        </p:grpSpPr>
        <p:grpSp>
          <p:nvGrpSpPr>
            <p:cNvPr id="3365" name="Google Shape;3365;p48"/>
            <p:cNvGrpSpPr/>
            <p:nvPr/>
          </p:nvGrpSpPr>
          <p:grpSpPr>
            <a:xfrm>
              <a:off x="3690006" y="1397776"/>
              <a:ext cx="4739167" cy="2524727"/>
              <a:chOff x="233350" y="949250"/>
              <a:chExt cx="7137300" cy="3802300"/>
            </a:xfrm>
          </p:grpSpPr>
          <p:sp>
            <p:nvSpPr>
              <p:cNvPr id="3366" name="Google Shape;3366;p4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7" name="Google Shape;3417;p48"/>
            <p:cNvSpPr/>
            <p:nvPr/>
          </p:nvSpPr>
          <p:spPr>
            <a:xfrm flipH="1">
              <a:off x="4320933" y="1858925"/>
              <a:ext cx="219162" cy="32251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8"/>
            <p:cNvSpPr/>
            <p:nvPr/>
          </p:nvSpPr>
          <p:spPr>
            <a:xfrm flipH="1">
              <a:off x="7012653" y="1858925"/>
              <a:ext cx="219162" cy="32251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9" name="Google Shape;3419;p48"/>
          <p:cNvSpPr txBox="1"/>
          <p:nvPr/>
        </p:nvSpPr>
        <p:spPr>
          <a:xfrm>
            <a:off x="4736662" y="4175750"/>
            <a:ext cx="1216200" cy="21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Manjari"/>
                <a:ea typeface="Manjari"/>
                <a:cs typeface="Manjari"/>
                <a:sym typeface="Manjari"/>
              </a:rPr>
              <a:t>Campaigns</a:t>
            </a:r>
            <a:endParaRPr>
              <a:solidFill>
                <a:schemeClr val="dk1"/>
              </a:solidFill>
              <a:latin typeface="Manjari"/>
              <a:ea typeface="Manjari"/>
              <a:cs typeface="Manjari"/>
              <a:sym typeface="Manjari"/>
            </a:endParaRPr>
          </a:p>
        </p:txBody>
      </p:sp>
      <p:sp>
        <p:nvSpPr>
          <p:cNvPr id="3420" name="Google Shape;3420;p48"/>
          <p:cNvSpPr txBox="1"/>
          <p:nvPr/>
        </p:nvSpPr>
        <p:spPr>
          <a:xfrm>
            <a:off x="6356775" y="4175750"/>
            <a:ext cx="1213200" cy="21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Manjari"/>
                <a:ea typeface="Manjari"/>
                <a:cs typeface="Manjari"/>
                <a:sym typeface="Manjari"/>
              </a:rPr>
              <a:t>Percentages</a:t>
            </a:r>
            <a:endParaRPr>
              <a:solidFill>
                <a:schemeClr val="dk1"/>
              </a:solidFill>
              <a:latin typeface="Manjari"/>
              <a:ea typeface="Manjari"/>
              <a:cs typeface="Manjari"/>
              <a:sym typeface="Manjari"/>
            </a:endParaRPr>
          </a:p>
        </p:txBody>
      </p:sp>
      <p:sp>
        <p:nvSpPr>
          <p:cNvPr id="3421" name="Google Shape;3421;p48"/>
          <p:cNvSpPr/>
          <p:nvPr/>
        </p:nvSpPr>
        <p:spPr>
          <a:xfrm>
            <a:off x="4595212" y="4217000"/>
            <a:ext cx="137100" cy="1371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8"/>
          <p:cNvSpPr/>
          <p:nvPr/>
        </p:nvSpPr>
        <p:spPr>
          <a:xfrm>
            <a:off x="6157312" y="4217000"/>
            <a:ext cx="137100" cy="1371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26"/>
        <p:cNvGrpSpPr/>
        <p:nvPr/>
      </p:nvGrpSpPr>
      <p:grpSpPr>
        <a:xfrm>
          <a:off x="0" y="0"/>
          <a:ext cx="0" cy="0"/>
          <a:chOff x="0" y="0"/>
          <a:chExt cx="0" cy="0"/>
        </a:xfrm>
      </p:grpSpPr>
      <p:sp>
        <p:nvSpPr>
          <p:cNvPr id="3427" name="Google Shape;3427;p49"/>
          <p:cNvSpPr txBox="1">
            <a:spLocks noGrp="1"/>
          </p:cNvSpPr>
          <p:nvPr>
            <p:ph type="subTitle" idx="1"/>
          </p:nvPr>
        </p:nvSpPr>
        <p:spPr>
          <a:xfrm>
            <a:off x="1445013" y="3002219"/>
            <a:ext cx="2394600" cy="17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3428" name="Google Shape;3428;p49"/>
          <p:cNvSpPr txBox="1">
            <a:spLocks noGrp="1"/>
          </p:cNvSpPr>
          <p:nvPr>
            <p:ph type="subTitle" idx="2"/>
          </p:nvPr>
        </p:nvSpPr>
        <p:spPr>
          <a:xfrm>
            <a:off x="1445013" y="3219867"/>
            <a:ext cx="2394600" cy="57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System</a:t>
            </a:r>
            <a:endParaRPr/>
          </a:p>
        </p:txBody>
      </p:sp>
      <p:sp>
        <p:nvSpPr>
          <p:cNvPr id="3429" name="Google Shape;3429;p49"/>
          <p:cNvSpPr txBox="1">
            <a:spLocks noGrp="1"/>
          </p:cNvSpPr>
          <p:nvPr>
            <p:ph type="subTitle" idx="3"/>
          </p:nvPr>
        </p:nvSpPr>
        <p:spPr>
          <a:xfrm>
            <a:off x="5303788" y="3002219"/>
            <a:ext cx="2394600" cy="17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3430" name="Google Shape;3430;p49"/>
          <p:cNvSpPr txBox="1">
            <a:spLocks noGrp="1"/>
          </p:cNvSpPr>
          <p:nvPr>
            <p:ph type="subTitle" idx="4"/>
          </p:nvPr>
        </p:nvSpPr>
        <p:spPr>
          <a:xfrm>
            <a:off x="5303188" y="3219867"/>
            <a:ext cx="2395800" cy="56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sp>
        <p:nvSpPr>
          <p:cNvPr id="3431" name="Google Shape;3431;p49"/>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Maybe you need to divide the content</a:t>
            </a:r>
            <a:endParaRPr/>
          </a:p>
        </p:txBody>
      </p:sp>
      <p:grpSp>
        <p:nvGrpSpPr>
          <p:cNvPr id="3432" name="Google Shape;3432;p49"/>
          <p:cNvGrpSpPr/>
          <p:nvPr/>
        </p:nvGrpSpPr>
        <p:grpSpPr>
          <a:xfrm>
            <a:off x="2032713" y="1597506"/>
            <a:ext cx="1219200" cy="1219200"/>
            <a:chOff x="2035063" y="1481138"/>
            <a:chExt cx="1219200" cy="1219200"/>
          </a:xfrm>
        </p:grpSpPr>
        <p:sp>
          <p:nvSpPr>
            <p:cNvPr id="3433" name="Google Shape;3433;p49"/>
            <p:cNvSpPr/>
            <p:nvPr/>
          </p:nvSpPr>
          <p:spPr>
            <a:xfrm>
              <a:off x="2035063" y="1481138"/>
              <a:ext cx="1219200" cy="121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4" name="Google Shape;3434;p49"/>
            <p:cNvGrpSpPr/>
            <p:nvPr/>
          </p:nvGrpSpPr>
          <p:grpSpPr>
            <a:xfrm>
              <a:off x="2222175" y="1678313"/>
              <a:ext cx="844975" cy="824875"/>
              <a:chOff x="7187650" y="6180025"/>
              <a:chExt cx="844975" cy="824875"/>
            </a:xfrm>
          </p:grpSpPr>
          <p:sp>
            <p:nvSpPr>
              <p:cNvPr id="3435" name="Google Shape;3435;p49"/>
              <p:cNvSpPr/>
              <p:nvPr/>
            </p:nvSpPr>
            <p:spPr>
              <a:xfrm>
                <a:off x="7409300" y="6182475"/>
                <a:ext cx="91550" cy="67275"/>
              </a:xfrm>
              <a:custGeom>
                <a:avLst/>
                <a:gdLst/>
                <a:ahLst/>
                <a:cxnLst/>
                <a:rect l="l" t="t" r="r" b="b"/>
                <a:pathLst>
                  <a:path w="3662" h="2691" extrusionOk="0">
                    <a:moveTo>
                      <a:pt x="2935" y="0"/>
                    </a:moveTo>
                    <a:cubicBezTo>
                      <a:pt x="2841" y="0"/>
                      <a:pt x="2749" y="28"/>
                      <a:pt x="2670" y="86"/>
                    </a:cubicBezTo>
                    <a:lnTo>
                      <a:pt x="0" y="1639"/>
                    </a:lnTo>
                    <a:lnTo>
                      <a:pt x="621" y="2691"/>
                    </a:lnTo>
                    <a:lnTo>
                      <a:pt x="3290" y="1143"/>
                    </a:lnTo>
                    <a:cubicBezTo>
                      <a:pt x="3538" y="1019"/>
                      <a:pt x="3662" y="582"/>
                      <a:pt x="3473" y="334"/>
                    </a:cubicBezTo>
                    <a:cubicBezTo>
                      <a:pt x="3348" y="125"/>
                      <a:pt x="3136" y="0"/>
                      <a:pt x="2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9"/>
              <p:cNvSpPr/>
              <p:nvPr/>
            </p:nvSpPr>
            <p:spPr>
              <a:xfrm>
                <a:off x="7440300" y="6235850"/>
                <a:ext cx="91575" cy="66625"/>
              </a:xfrm>
              <a:custGeom>
                <a:avLst/>
                <a:gdLst/>
                <a:ahLst/>
                <a:cxnLst/>
                <a:rect l="l" t="t" r="r" b="b"/>
                <a:pathLst>
                  <a:path w="3663" h="2665" extrusionOk="0">
                    <a:moveTo>
                      <a:pt x="2931" y="0"/>
                    </a:moveTo>
                    <a:cubicBezTo>
                      <a:pt x="2838" y="0"/>
                      <a:pt x="2748" y="21"/>
                      <a:pt x="2670" y="60"/>
                    </a:cubicBezTo>
                    <a:lnTo>
                      <a:pt x="1" y="1613"/>
                    </a:lnTo>
                    <a:lnTo>
                      <a:pt x="621" y="2665"/>
                    </a:lnTo>
                    <a:lnTo>
                      <a:pt x="3290" y="1117"/>
                    </a:lnTo>
                    <a:cubicBezTo>
                      <a:pt x="3538" y="993"/>
                      <a:pt x="3662" y="620"/>
                      <a:pt x="3474" y="308"/>
                    </a:cubicBezTo>
                    <a:cubicBezTo>
                      <a:pt x="3348" y="97"/>
                      <a:pt x="3134" y="0"/>
                      <a:pt x="2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9"/>
              <p:cNvSpPr/>
              <p:nvPr/>
            </p:nvSpPr>
            <p:spPr>
              <a:xfrm>
                <a:off x="7187650" y="6195525"/>
                <a:ext cx="401525" cy="809375"/>
              </a:xfrm>
              <a:custGeom>
                <a:avLst/>
                <a:gdLst/>
                <a:ahLst/>
                <a:cxnLst/>
                <a:rect l="l" t="t" r="r" b="b"/>
                <a:pathLst>
                  <a:path w="16061" h="32375" extrusionOk="0">
                    <a:moveTo>
                      <a:pt x="8187" y="1"/>
                    </a:moveTo>
                    <a:lnTo>
                      <a:pt x="2605" y="3285"/>
                    </a:lnTo>
                    <a:lnTo>
                      <a:pt x="4029" y="5706"/>
                    </a:lnTo>
                    <a:cubicBezTo>
                      <a:pt x="1424" y="8619"/>
                      <a:pt x="0" y="12405"/>
                      <a:pt x="0" y="16374"/>
                    </a:cubicBezTo>
                    <a:cubicBezTo>
                      <a:pt x="0" y="25180"/>
                      <a:pt x="7194" y="32375"/>
                      <a:pt x="16061" y="32375"/>
                    </a:cubicBezTo>
                    <a:lnTo>
                      <a:pt x="16061" y="30077"/>
                    </a:lnTo>
                    <a:cubicBezTo>
                      <a:pt x="8246" y="30077"/>
                      <a:pt x="2292" y="23940"/>
                      <a:pt x="2292" y="16374"/>
                    </a:cubicBezTo>
                    <a:cubicBezTo>
                      <a:pt x="2292" y="13208"/>
                      <a:pt x="3349" y="10172"/>
                      <a:pt x="5269" y="7815"/>
                    </a:cubicBezTo>
                    <a:lnTo>
                      <a:pt x="5889" y="8867"/>
                    </a:lnTo>
                    <a:lnTo>
                      <a:pt x="11471" y="5582"/>
                    </a:lnTo>
                    <a:lnTo>
                      <a:pt x="10727" y="4278"/>
                    </a:lnTo>
                    <a:lnTo>
                      <a:pt x="10107" y="3226"/>
                    </a:lnTo>
                    <a:lnTo>
                      <a:pt x="9487" y="2169"/>
                    </a:lnTo>
                    <a:lnTo>
                      <a:pt x="8866" y="1117"/>
                    </a:lnTo>
                    <a:lnTo>
                      <a:pt x="81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9"/>
              <p:cNvSpPr/>
              <p:nvPr/>
            </p:nvSpPr>
            <p:spPr>
              <a:xfrm>
                <a:off x="7719400" y="6930450"/>
                <a:ext cx="91550" cy="67300"/>
              </a:xfrm>
              <a:custGeom>
                <a:avLst/>
                <a:gdLst/>
                <a:ahLst/>
                <a:cxnLst/>
                <a:rect l="l" t="t" r="r" b="b"/>
                <a:pathLst>
                  <a:path w="3662" h="2692" extrusionOk="0">
                    <a:moveTo>
                      <a:pt x="2977" y="1"/>
                    </a:moveTo>
                    <a:lnTo>
                      <a:pt x="372" y="1549"/>
                    </a:lnTo>
                    <a:cubicBezTo>
                      <a:pt x="65" y="1737"/>
                      <a:pt x="0" y="2109"/>
                      <a:pt x="124" y="2357"/>
                    </a:cubicBezTo>
                    <a:cubicBezTo>
                      <a:pt x="253" y="2567"/>
                      <a:pt x="466" y="2691"/>
                      <a:pt x="687" y="2691"/>
                    </a:cubicBezTo>
                    <a:cubicBezTo>
                      <a:pt x="790" y="2691"/>
                      <a:pt x="894" y="2664"/>
                      <a:pt x="992" y="2606"/>
                    </a:cubicBezTo>
                    <a:lnTo>
                      <a:pt x="3662" y="1053"/>
                    </a:lnTo>
                    <a:lnTo>
                      <a:pt x="2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9"/>
              <p:cNvSpPr/>
              <p:nvPr/>
            </p:nvSpPr>
            <p:spPr>
              <a:xfrm>
                <a:off x="7688375" y="6877750"/>
                <a:ext cx="89950" cy="66625"/>
              </a:xfrm>
              <a:custGeom>
                <a:avLst/>
                <a:gdLst/>
                <a:ahLst/>
                <a:cxnLst/>
                <a:rect l="l" t="t" r="r" b="b"/>
                <a:pathLst>
                  <a:path w="3598" h="2665" extrusionOk="0">
                    <a:moveTo>
                      <a:pt x="2978" y="0"/>
                    </a:moveTo>
                    <a:lnTo>
                      <a:pt x="373" y="1548"/>
                    </a:lnTo>
                    <a:cubicBezTo>
                      <a:pt x="65" y="1672"/>
                      <a:pt x="1" y="2044"/>
                      <a:pt x="125" y="2357"/>
                    </a:cubicBezTo>
                    <a:cubicBezTo>
                      <a:pt x="254" y="2568"/>
                      <a:pt x="470" y="2664"/>
                      <a:pt x="691" y="2664"/>
                    </a:cubicBezTo>
                    <a:cubicBezTo>
                      <a:pt x="793" y="2664"/>
                      <a:pt x="896" y="2644"/>
                      <a:pt x="993" y="2605"/>
                    </a:cubicBezTo>
                    <a:lnTo>
                      <a:pt x="3598" y="1052"/>
                    </a:lnTo>
                    <a:lnTo>
                      <a:pt x="29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9"/>
              <p:cNvSpPr/>
              <p:nvPr/>
            </p:nvSpPr>
            <p:spPr>
              <a:xfrm>
                <a:off x="7631075" y="6180025"/>
                <a:ext cx="401550" cy="662025"/>
              </a:xfrm>
              <a:custGeom>
                <a:avLst/>
                <a:gdLst/>
                <a:ahLst/>
                <a:cxnLst/>
                <a:rect l="l" t="t" r="r" b="b"/>
                <a:pathLst>
                  <a:path w="16062" h="26481" extrusionOk="0">
                    <a:moveTo>
                      <a:pt x="1" y="1"/>
                    </a:moveTo>
                    <a:lnTo>
                      <a:pt x="1" y="2109"/>
                    </a:lnTo>
                    <a:lnTo>
                      <a:pt x="60" y="2109"/>
                    </a:lnTo>
                    <a:cubicBezTo>
                      <a:pt x="7567" y="2109"/>
                      <a:pt x="13769" y="8247"/>
                      <a:pt x="13769" y="15813"/>
                    </a:cubicBezTo>
                    <a:cubicBezTo>
                      <a:pt x="13769" y="18978"/>
                      <a:pt x="12652" y="21955"/>
                      <a:pt x="10792" y="24372"/>
                    </a:cubicBezTo>
                    <a:lnTo>
                      <a:pt x="12032" y="26480"/>
                    </a:lnTo>
                    <a:cubicBezTo>
                      <a:pt x="14573" y="23568"/>
                      <a:pt x="16061" y="19847"/>
                      <a:pt x="16061" y="15877"/>
                    </a:cubicBezTo>
                    <a:cubicBezTo>
                      <a:pt x="16001" y="7071"/>
                      <a:pt x="8867" y="1"/>
                      <a:pt x="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9"/>
              <p:cNvSpPr/>
              <p:nvPr/>
            </p:nvSpPr>
            <p:spPr>
              <a:xfrm>
                <a:off x="7744200" y="6761400"/>
                <a:ext cx="221800" cy="223275"/>
              </a:xfrm>
              <a:custGeom>
                <a:avLst/>
                <a:gdLst/>
                <a:ahLst/>
                <a:cxnLst/>
                <a:rect l="l" t="t" r="r" b="b"/>
                <a:pathLst>
                  <a:path w="8872" h="8931" extrusionOk="0">
                    <a:moveTo>
                      <a:pt x="5582" y="0"/>
                    </a:moveTo>
                    <a:lnTo>
                      <a:pt x="0" y="3349"/>
                    </a:lnTo>
                    <a:lnTo>
                      <a:pt x="745" y="4654"/>
                    </a:lnTo>
                    <a:lnTo>
                      <a:pt x="1365" y="5706"/>
                    </a:lnTo>
                    <a:lnTo>
                      <a:pt x="1985" y="6763"/>
                    </a:lnTo>
                    <a:lnTo>
                      <a:pt x="2670" y="7815"/>
                    </a:lnTo>
                    <a:lnTo>
                      <a:pt x="3290" y="8931"/>
                    </a:lnTo>
                    <a:lnTo>
                      <a:pt x="8872" y="5646"/>
                    </a:lnTo>
                    <a:lnTo>
                      <a:pt x="7507" y="3225"/>
                    </a:lnTo>
                    <a:lnTo>
                      <a:pt x="6267" y="1117"/>
                    </a:lnTo>
                    <a:lnTo>
                      <a:pt x="55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9"/>
              <p:cNvSpPr/>
              <p:nvPr/>
            </p:nvSpPr>
            <p:spPr>
              <a:xfrm>
                <a:off x="7627975" y="6375375"/>
                <a:ext cx="134850" cy="155075"/>
              </a:xfrm>
              <a:custGeom>
                <a:avLst/>
                <a:gdLst/>
                <a:ahLst/>
                <a:cxnLst/>
                <a:rect l="l" t="t" r="r" b="b"/>
                <a:pathLst>
                  <a:path w="5394" h="6203" extrusionOk="0">
                    <a:moveTo>
                      <a:pt x="4590" y="1"/>
                    </a:moveTo>
                    <a:cubicBezTo>
                      <a:pt x="4590" y="1"/>
                      <a:pt x="2045" y="373"/>
                      <a:pt x="1052" y="2110"/>
                    </a:cubicBezTo>
                    <a:cubicBezTo>
                      <a:pt x="1" y="3846"/>
                      <a:pt x="804" y="6203"/>
                      <a:pt x="804" y="6203"/>
                    </a:cubicBezTo>
                    <a:cubicBezTo>
                      <a:pt x="804" y="6203"/>
                      <a:pt x="3350" y="5831"/>
                      <a:pt x="4342" y="4094"/>
                    </a:cubicBezTo>
                    <a:cubicBezTo>
                      <a:pt x="5394" y="2358"/>
                      <a:pt x="4590" y="1"/>
                      <a:pt x="45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9"/>
              <p:cNvSpPr/>
              <p:nvPr/>
            </p:nvSpPr>
            <p:spPr>
              <a:xfrm>
                <a:off x="7677600" y="6503100"/>
                <a:ext cx="175150" cy="99150"/>
              </a:xfrm>
              <a:custGeom>
                <a:avLst/>
                <a:gdLst/>
                <a:ahLst/>
                <a:cxnLst/>
                <a:rect l="l" t="t" r="r" b="b"/>
                <a:pathLst>
                  <a:path w="7006" h="3966" extrusionOk="0">
                    <a:moveTo>
                      <a:pt x="3863" y="0"/>
                    </a:moveTo>
                    <a:cubicBezTo>
                      <a:pt x="3589" y="0"/>
                      <a:pt x="3312" y="31"/>
                      <a:pt x="3037" y="102"/>
                    </a:cubicBezTo>
                    <a:cubicBezTo>
                      <a:pt x="1116" y="598"/>
                      <a:pt x="0" y="2890"/>
                      <a:pt x="0" y="2890"/>
                    </a:cubicBezTo>
                    <a:cubicBezTo>
                      <a:pt x="0" y="2890"/>
                      <a:pt x="1538" y="3965"/>
                      <a:pt x="3203" y="3965"/>
                    </a:cubicBezTo>
                    <a:cubicBezTo>
                      <a:pt x="3457" y="3965"/>
                      <a:pt x="3714" y="3940"/>
                      <a:pt x="3969" y="3882"/>
                    </a:cubicBezTo>
                    <a:cubicBezTo>
                      <a:pt x="5889" y="3386"/>
                      <a:pt x="7006" y="1094"/>
                      <a:pt x="7006" y="1094"/>
                    </a:cubicBezTo>
                    <a:cubicBezTo>
                      <a:pt x="7006" y="1094"/>
                      <a:pt x="5504" y="0"/>
                      <a:pt x="38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9"/>
              <p:cNvSpPr/>
              <p:nvPr/>
            </p:nvSpPr>
            <p:spPr>
              <a:xfrm>
                <a:off x="7666675" y="6618800"/>
                <a:ext cx="155075" cy="108500"/>
              </a:xfrm>
              <a:custGeom>
                <a:avLst/>
                <a:gdLst/>
                <a:ahLst/>
                <a:cxnLst/>
                <a:rect l="l" t="t" r="r" b="b"/>
                <a:pathLst>
                  <a:path w="6203" h="4340" extrusionOk="0">
                    <a:moveTo>
                      <a:pt x="2008" y="0"/>
                    </a:moveTo>
                    <a:cubicBezTo>
                      <a:pt x="906" y="0"/>
                      <a:pt x="1" y="311"/>
                      <a:pt x="1" y="311"/>
                    </a:cubicBezTo>
                    <a:cubicBezTo>
                      <a:pt x="1" y="311"/>
                      <a:pt x="373" y="2792"/>
                      <a:pt x="2109" y="3844"/>
                    </a:cubicBezTo>
                    <a:cubicBezTo>
                      <a:pt x="2749" y="4222"/>
                      <a:pt x="3497" y="4339"/>
                      <a:pt x="4177" y="4339"/>
                    </a:cubicBezTo>
                    <a:cubicBezTo>
                      <a:pt x="5279" y="4339"/>
                      <a:pt x="6202" y="4032"/>
                      <a:pt x="6202" y="4032"/>
                    </a:cubicBezTo>
                    <a:cubicBezTo>
                      <a:pt x="6202" y="4032"/>
                      <a:pt x="5830" y="1551"/>
                      <a:pt x="4094" y="495"/>
                    </a:cubicBezTo>
                    <a:cubicBezTo>
                      <a:pt x="3434" y="117"/>
                      <a:pt x="2684" y="0"/>
                      <a:pt x="20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9"/>
              <p:cNvSpPr/>
              <p:nvPr/>
            </p:nvSpPr>
            <p:spPr>
              <a:xfrm>
                <a:off x="7584575" y="6654475"/>
                <a:ext cx="117850" cy="176775"/>
              </a:xfrm>
              <a:custGeom>
                <a:avLst/>
                <a:gdLst/>
                <a:ahLst/>
                <a:cxnLst/>
                <a:rect l="l" t="t" r="r" b="b"/>
                <a:pathLst>
                  <a:path w="4714" h="7071" extrusionOk="0">
                    <a:moveTo>
                      <a:pt x="1488" y="0"/>
                    </a:moveTo>
                    <a:cubicBezTo>
                      <a:pt x="1488" y="0"/>
                      <a:pt x="0" y="2045"/>
                      <a:pt x="496" y="4029"/>
                    </a:cubicBezTo>
                    <a:cubicBezTo>
                      <a:pt x="992" y="5954"/>
                      <a:pt x="3225" y="7071"/>
                      <a:pt x="3225" y="7071"/>
                    </a:cubicBezTo>
                    <a:cubicBezTo>
                      <a:pt x="3225" y="7071"/>
                      <a:pt x="4713" y="5021"/>
                      <a:pt x="4277" y="3037"/>
                    </a:cubicBezTo>
                    <a:cubicBezTo>
                      <a:pt x="3781" y="1117"/>
                      <a:pt x="1488" y="0"/>
                      <a:pt x="1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9"/>
              <p:cNvSpPr/>
              <p:nvPr/>
            </p:nvSpPr>
            <p:spPr>
              <a:xfrm>
                <a:off x="7457425" y="6643550"/>
                <a:ext cx="133375" cy="155075"/>
              </a:xfrm>
              <a:custGeom>
                <a:avLst/>
                <a:gdLst/>
                <a:ahLst/>
                <a:cxnLst/>
                <a:rect l="l" t="t" r="r" b="b"/>
                <a:pathLst>
                  <a:path w="5335" h="6203" extrusionOk="0">
                    <a:moveTo>
                      <a:pt x="4525" y="1"/>
                    </a:moveTo>
                    <a:cubicBezTo>
                      <a:pt x="4525" y="1"/>
                      <a:pt x="2045" y="437"/>
                      <a:pt x="993" y="2109"/>
                    </a:cubicBezTo>
                    <a:cubicBezTo>
                      <a:pt x="0" y="3846"/>
                      <a:pt x="804" y="6203"/>
                      <a:pt x="804" y="6203"/>
                    </a:cubicBezTo>
                    <a:cubicBezTo>
                      <a:pt x="804" y="6203"/>
                      <a:pt x="3285" y="5831"/>
                      <a:pt x="4342" y="4094"/>
                    </a:cubicBezTo>
                    <a:cubicBezTo>
                      <a:pt x="5334" y="2422"/>
                      <a:pt x="4525" y="1"/>
                      <a:pt x="4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9"/>
              <p:cNvSpPr/>
              <p:nvPr/>
            </p:nvSpPr>
            <p:spPr>
              <a:xfrm>
                <a:off x="7365875" y="6572800"/>
                <a:ext cx="175300" cy="98125"/>
              </a:xfrm>
              <a:custGeom>
                <a:avLst/>
                <a:gdLst/>
                <a:ahLst/>
                <a:cxnLst/>
                <a:rect l="l" t="t" r="r" b="b"/>
                <a:pathLst>
                  <a:path w="7012" h="3925" extrusionOk="0">
                    <a:moveTo>
                      <a:pt x="3887" y="1"/>
                    </a:moveTo>
                    <a:cubicBezTo>
                      <a:pt x="3609" y="1"/>
                      <a:pt x="3326" y="31"/>
                      <a:pt x="3042" y="102"/>
                    </a:cubicBezTo>
                    <a:cubicBezTo>
                      <a:pt x="1117" y="539"/>
                      <a:pt x="1" y="2831"/>
                      <a:pt x="1" y="2831"/>
                    </a:cubicBezTo>
                    <a:cubicBezTo>
                      <a:pt x="1" y="2831"/>
                      <a:pt x="1506" y="3924"/>
                      <a:pt x="3146" y="3924"/>
                    </a:cubicBezTo>
                    <a:cubicBezTo>
                      <a:pt x="3419" y="3924"/>
                      <a:pt x="3696" y="3894"/>
                      <a:pt x="3970" y="3823"/>
                    </a:cubicBezTo>
                    <a:cubicBezTo>
                      <a:pt x="5955" y="3327"/>
                      <a:pt x="7011" y="1094"/>
                      <a:pt x="7011" y="1094"/>
                    </a:cubicBezTo>
                    <a:cubicBezTo>
                      <a:pt x="7011" y="1094"/>
                      <a:pt x="5553" y="1"/>
                      <a:pt x="38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9"/>
              <p:cNvSpPr/>
              <p:nvPr/>
            </p:nvSpPr>
            <p:spPr>
              <a:xfrm>
                <a:off x="7396900" y="6447050"/>
                <a:ext cx="156675" cy="108825"/>
              </a:xfrm>
              <a:custGeom>
                <a:avLst/>
                <a:gdLst/>
                <a:ahLst/>
                <a:cxnLst/>
                <a:rect l="l" t="t" r="r" b="b"/>
                <a:pathLst>
                  <a:path w="6267" h="4353" extrusionOk="0">
                    <a:moveTo>
                      <a:pt x="1968" y="1"/>
                    </a:moveTo>
                    <a:cubicBezTo>
                      <a:pt x="885" y="1"/>
                      <a:pt x="0" y="294"/>
                      <a:pt x="0" y="294"/>
                    </a:cubicBezTo>
                    <a:cubicBezTo>
                      <a:pt x="0" y="294"/>
                      <a:pt x="437" y="2775"/>
                      <a:pt x="2109" y="3832"/>
                    </a:cubicBezTo>
                    <a:cubicBezTo>
                      <a:pt x="2764" y="4229"/>
                      <a:pt x="3516" y="4352"/>
                      <a:pt x="4200" y="4352"/>
                    </a:cubicBezTo>
                    <a:cubicBezTo>
                      <a:pt x="5328" y="4352"/>
                      <a:pt x="6267" y="4016"/>
                      <a:pt x="6267" y="4016"/>
                    </a:cubicBezTo>
                    <a:cubicBezTo>
                      <a:pt x="6267" y="4016"/>
                      <a:pt x="5830" y="1535"/>
                      <a:pt x="4158" y="543"/>
                    </a:cubicBezTo>
                    <a:cubicBezTo>
                      <a:pt x="3471" y="126"/>
                      <a:pt x="2677" y="1"/>
                      <a:pt x="19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9"/>
              <p:cNvSpPr/>
              <p:nvPr/>
            </p:nvSpPr>
            <p:spPr>
              <a:xfrm>
                <a:off x="7516350" y="6344375"/>
                <a:ext cx="117850" cy="175175"/>
              </a:xfrm>
              <a:custGeom>
                <a:avLst/>
                <a:gdLst/>
                <a:ahLst/>
                <a:cxnLst/>
                <a:rect l="l" t="t" r="r" b="b"/>
                <a:pathLst>
                  <a:path w="4714" h="7007" extrusionOk="0">
                    <a:moveTo>
                      <a:pt x="1489" y="1"/>
                    </a:moveTo>
                    <a:cubicBezTo>
                      <a:pt x="1489" y="1"/>
                      <a:pt x="0" y="1985"/>
                      <a:pt x="496" y="3970"/>
                    </a:cubicBezTo>
                    <a:cubicBezTo>
                      <a:pt x="928" y="5890"/>
                      <a:pt x="3225" y="7006"/>
                      <a:pt x="3225" y="7006"/>
                    </a:cubicBezTo>
                    <a:cubicBezTo>
                      <a:pt x="3225" y="7006"/>
                      <a:pt x="4714" y="4962"/>
                      <a:pt x="4217" y="3037"/>
                    </a:cubicBezTo>
                    <a:cubicBezTo>
                      <a:pt x="3721" y="1052"/>
                      <a:pt x="1489" y="1"/>
                      <a:pt x="14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9"/>
              <p:cNvSpPr/>
              <p:nvPr/>
            </p:nvSpPr>
            <p:spPr>
              <a:xfrm>
                <a:off x="7613950" y="6531925"/>
                <a:ext cx="35750" cy="40325"/>
              </a:xfrm>
              <a:custGeom>
                <a:avLst/>
                <a:gdLst/>
                <a:ahLst/>
                <a:cxnLst/>
                <a:rect l="l" t="t" r="r" b="b"/>
                <a:pathLst>
                  <a:path w="1430" h="1613" extrusionOk="0">
                    <a:moveTo>
                      <a:pt x="1182" y="0"/>
                    </a:moveTo>
                    <a:cubicBezTo>
                      <a:pt x="1182" y="0"/>
                      <a:pt x="562" y="124"/>
                      <a:pt x="313" y="561"/>
                    </a:cubicBezTo>
                    <a:cubicBezTo>
                      <a:pt x="1" y="993"/>
                      <a:pt x="249" y="1613"/>
                      <a:pt x="249" y="1613"/>
                    </a:cubicBezTo>
                    <a:cubicBezTo>
                      <a:pt x="249" y="1613"/>
                      <a:pt x="869" y="1553"/>
                      <a:pt x="1117" y="1057"/>
                    </a:cubicBezTo>
                    <a:cubicBezTo>
                      <a:pt x="1430" y="621"/>
                      <a:pt x="1182" y="0"/>
                      <a:pt x="1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9"/>
              <p:cNvSpPr/>
              <p:nvPr/>
            </p:nvSpPr>
            <p:spPr>
              <a:xfrm>
                <a:off x="7626375" y="6565400"/>
                <a:ext cx="46525" cy="26100"/>
              </a:xfrm>
              <a:custGeom>
                <a:avLst/>
                <a:gdLst/>
                <a:ahLst/>
                <a:cxnLst/>
                <a:rect l="l" t="t" r="r" b="b"/>
                <a:pathLst>
                  <a:path w="1861" h="1044" extrusionOk="0">
                    <a:moveTo>
                      <a:pt x="1023" y="0"/>
                    </a:moveTo>
                    <a:cubicBezTo>
                      <a:pt x="952" y="0"/>
                      <a:pt x="880" y="8"/>
                      <a:pt x="809" y="26"/>
                    </a:cubicBezTo>
                    <a:cubicBezTo>
                      <a:pt x="313" y="150"/>
                      <a:pt x="0" y="770"/>
                      <a:pt x="0" y="770"/>
                    </a:cubicBezTo>
                    <a:cubicBezTo>
                      <a:pt x="0" y="770"/>
                      <a:pt x="412" y="1043"/>
                      <a:pt x="842" y="1043"/>
                    </a:cubicBezTo>
                    <a:cubicBezTo>
                      <a:pt x="914" y="1043"/>
                      <a:pt x="986" y="1036"/>
                      <a:pt x="1057" y="1018"/>
                    </a:cubicBezTo>
                    <a:cubicBezTo>
                      <a:pt x="1553" y="894"/>
                      <a:pt x="1861" y="274"/>
                      <a:pt x="1861" y="274"/>
                    </a:cubicBezTo>
                    <a:cubicBezTo>
                      <a:pt x="1861" y="274"/>
                      <a:pt x="1452" y="0"/>
                      <a:pt x="1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9"/>
              <p:cNvSpPr/>
              <p:nvPr/>
            </p:nvSpPr>
            <p:spPr>
              <a:xfrm>
                <a:off x="7624875" y="6595400"/>
                <a:ext cx="38725" cy="28200"/>
              </a:xfrm>
              <a:custGeom>
                <a:avLst/>
                <a:gdLst/>
                <a:ahLst/>
                <a:cxnLst/>
                <a:rect l="l" t="t" r="r" b="b"/>
                <a:pathLst>
                  <a:path w="1549" h="1128" extrusionOk="0">
                    <a:moveTo>
                      <a:pt x="491" y="1"/>
                    </a:moveTo>
                    <a:cubicBezTo>
                      <a:pt x="221" y="1"/>
                      <a:pt x="1" y="66"/>
                      <a:pt x="1" y="66"/>
                    </a:cubicBezTo>
                    <a:cubicBezTo>
                      <a:pt x="1" y="66"/>
                      <a:pt x="60" y="751"/>
                      <a:pt x="497" y="999"/>
                    </a:cubicBezTo>
                    <a:cubicBezTo>
                      <a:pt x="694" y="1097"/>
                      <a:pt x="900" y="1127"/>
                      <a:pt x="1077" y="1127"/>
                    </a:cubicBezTo>
                    <a:cubicBezTo>
                      <a:pt x="1346" y="1127"/>
                      <a:pt x="1549" y="1058"/>
                      <a:pt x="1549" y="1058"/>
                    </a:cubicBezTo>
                    <a:cubicBezTo>
                      <a:pt x="1549" y="1058"/>
                      <a:pt x="1489" y="379"/>
                      <a:pt x="1052" y="131"/>
                    </a:cubicBezTo>
                    <a:cubicBezTo>
                      <a:pt x="878" y="31"/>
                      <a:pt x="674" y="1"/>
                      <a:pt x="4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9"/>
              <p:cNvSpPr/>
              <p:nvPr/>
            </p:nvSpPr>
            <p:spPr>
              <a:xfrm>
                <a:off x="7603175" y="6604850"/>
                <a:ext cx="31025" cy="44925"/>
              </a:xfrm>
              <a:custGeom>
                <a:avLst/>
                <a:gdLst/>
                <a:ahLst/>
                <a:cxnLst/>
                <a:rect l="l" t="t" r="r" b="b"/>
                <a:pathLst>
                  <a:path w="1241" h="1797" extrusionOk="0">
                    <a:moveTo>
                      <a:pt x="372" y="1"/>
                    </a:moveTo>
                    <a:cubicBezTo>
                      <a:pt x="372" y="1"/>
                      <a:pt x="0" y="497"/>
                      <a:pt x="124" y="993"/>
                    </a:cubicBezTo>
                    <a:cubicBezTo>
                      <a:pt x="248" y="1549"/>
                      <a:pt x="869" y="1797"/>
                      <a:pt x="869" y="1797"/>
                    </a:cubicBezTo>
                    <a:cubicBezTo>
                      <a:pt x="869" y="1797"/>
                      <a:pt x="1241" y="1301"/>
                      <a:pt x="1117" y="805"/>
                    </a:cubicBezTo>
                    <a:cubicBezTo>
                      <a:pt x="993" y="308"/>
                      <a:pt x="372" y="1"/>
                      <a:pt x="3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9"/>
              <p:cNvSpPr/>
              <p:nvPr/>
            </p:nvSpPr>
            <p:spPr>
              <a:xfrm>
                <a:off x="7570550" y="6601750"/>
                <a:ext cx="34125" cy="40350"/>
              </a:xfrm>
              <a:custGeom>
                <a:avLst/>
                <a:gdLst/>
                <a:ahLst/>
                <a:cxnLst/>
                <a:rect l="l" t="t" r="r" b="b"/>
                <a:pathLst>
                  <a:path w="1365" h="1614" extrusionOk="0">
                    <a:moveTo>
                      <a:pt x="1181" y="1"/>
                    </a:moveTo>
                    <a:cubicBezTo>
                      <a:pt x="1181" y="1"/>
                      <a:pt x="496" y="125"/>
                      <a:pt x="248" y="556"/>
                    </a:cubicBezTo>
                    <a:cubicBezTo>
                      <a:pt x="0" y="993"/>
                      <a:pt x="189" y="1613"/>
                      <a:pt x="189" y="1613"/>
                    </a:cubicBezTo>
                    <a:cubicBezTo>
                      <a:pt x="189" y="1613"/>
                      <a:pt x="809" y="1489"/>
                      <a:pt x="1117" y="1053"/>
                    </a:cubicBezTo>
                    <a:cubicBezTo>
                      <a:pt x="1365" y="621"/>
                      <a:pt x="1181" y="1"/>
                      <a:pt x="1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9"/>
              <p:cNvSpPr/>
              <p:nvPr/>
            </p:nvSpPr>
            <p:spPr>
              <a:xfrm>
                <a:off x="7547350" y="6584000"/>
                <a:ext cx="44925" cy="24625"/>
              </a:xfrm>
              <a:custGeom>
                <a:avLst/>
                <a:gdLst/>
                <a:ahLst/>
                <a:cxnLst/>
                <a:rect l="l" t="t" r="r" b="b"/>
                <a:pathLst>
                  <a:path w="1797" h="985" extrusionOk="0">
                    <a:moveTo>
                      <a:pt x="959" y="1"/>
                    </a:moveTo>
                    <a:cubicBezTo>
                      <a:pt x="888" y="1"/>
                      <a:pt x="816" y="8"/>
                      <a:pt x="745" y="26"/>
                    </a:cubicBezTo>
                    <a:cubicBezTo>
                      <a:pt x="249" y="150"/>
                      <a:pt x="1" y="711"/>
                      <a:pt x="1" y="711"/>
                    </a:cubicBezTo>
                    <a:cubicBezTo>
                      <a:pt x="1" y="711"/>
                      <a:pt x="365" y="984"/>
                      <a:pt x="782" y="984"/>
                    </a:cubicBezTo>
                    <a:cubicBezTo>
                      <a:pt x="851" y="984"/>
                      <a:pt x="922" y="977"/>
                      <a:pt x="993" y="959"/>
                    </a:cubicBezTo>
                    <a:cubicBezTo>
                      <a:pt x="1489" y="835"/>
                      <a:pt x="1797" y="274"/>
                      <a:pt x="1797" y="274"/>
                    </a:cubicBezTo>
                    <a:cubicBezTo>
                      <a:pt x="1797" y="274"/>
                      <a:pt x="1388" y="1"/>
                      <a:pt x="9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9"/>
              <p:cNvSpPr/>
              <p:nvPr/>
            </p:nvSpPr>
            <p:spPr>
              <a:xfrm>
                <a:off x="7555050" y="6550875"/>
                <a:ext cx="40325" cy="28425"/>
              </a:xfrm>
              <a:custGeom>
                <a:avLst/>
                <a:gdLst/>
                <a:ahLst/>
                <a:cxnLst/>
                <a:rect l="l" t="t" r="r" b="b"/>
                <a:pathLst>
                  <a:path w="1613" h="1137" extrusionOk="0">
                    <a:moveTo>
                      <a:pt x="589" y="0"/>
                    </a:moveTo>
                    <a:cubicBezTo>
                      <a:pt x="276" y="0"/>
                      <a:pt x="0" y="111"/>
                      <a:pt x="0" y="111"/>
                    </a:cubicBezTo>
                    <a:cubicBezTo>
                      <a:pt x="0" y="111"/>
                      <a:pt x="65" y="731"/>
                      <a:pt x="561" y="979"/>
                    </a:cubicBezTo>
                    <a:cubicBezTo>
                      <a:pt x="728" y="1100"/>
                      <a:pt x="923" y="1137"/>
                      <a:pt x="1099" y="1137"/>
                    </a:cubicBezTo>
                    <a:cubicBezTo>
                      <a:pt x="1379" y="1137"/>
                      <a:pt x="1613" y="1043"/>
                      <a:pt x="1613" y="1043"/>
                    </a:cubicBezTo>
                    <a:cubicBezTo>
                      <a:pt x="1613" y="1043"/>
                      <a:pt x="1489" y="423"/>
                      <a:pt x="1057" y="111"/>
                    </a:cubicBezTo>
                    <a:cubicBezTo>
                      <a:pt x="911" y="28"/>
                      <a:pt x="746" y="0"/>
                      <a:pt x="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9"/>
              <p:cNvSpPr/>
              <p:nvPr/>
            </p:nvSpPr>
            <p:spPr>
              <a:xfrm>
                <a:off x="7586050" y="6524225"/>
                <a:ext cx="29550" cy="44925"/>
              </a:xfrm>
              <a:custGeom>
                <a:avLst/>
                <a:gdLst/>
                <a:ahLst/>
                <a:cxnLst/>
                <a:rect l="l" t="t" r="r" b="b"/>
                <a:pathLst>
                  <a:path w="1182" h="1797" extrusionOk="0">
                    <a:moveTo>
                      <a:pt x="373" y="1"/>
                    </a:moveTo>
                    <a:cubicBezTo>
                      <a:pt x="373" y="1"/>
                      <a:pt x="1" y="556"/>
                      <a:pt x="125" y="1053"/>
                    </a:cubicBezTo>
                    <a:cubicBezTo>
                      <a:pt x="249" y="1549"/>
                      <a:pt x="809" y="1797"/>
                      <a:pt x="809" y="1797"/>
                    </a:cubicBezTo>
                    <a:cubicBezTo>
                      <a:pt x="809" y="1797"/>
                      <a:pt x="1181" y="1301"/>
                      <a:pt x="1057" y="805"/>
                    </a:cubicBezTo>
                    <a:cubicBezTo>
                      <a:pt x="933" y="308"/>
                      <a:pt x="373" y="1"/>
                      <a:pt x="3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58" name="Google Shape;3458;p49"/>
          <p:cNvGrpSpPr/>
          <p:nvPr/>
        </p:nvGrpSpPr>
        <p:grpSpPr>
          <a:xfrm>
            <a:off x="5891488" y="1597506"/>
            <a:ext cx="1219200" cy="1219200"/>
            <a:chOff x="5893838" y="1481138"/>
            <a:chExt cx="1219200" cy="1219200"/>
          </a:xfrm>
        </p:grpSpPr>
        <p:sp>
          <p:nvSpPr>
            <p:cNvPr id="3459" name="Google Shape;3459;p49"/>
            <p:cNvSpPr/>
            <p:nvPr/>
          </p:nvSpPr>
          <p:spPr>
            <a:xfrm>
              <a:off x="5893838" y="1481138"/>
              <a:ext cx="1219200" cy="121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0" name="Google Shape;3460;p49"/>
            <p:cNvGrpSpPr/>
            <p:nvPr/>
          </p:nvGrpSpPr>
          <p:grpSpPr>
            <a:xfrm>
              <a:off x="6256729" y="1734488"/>
              <a:ext cx="493417" cy="712499"/>
              <a:chOff x="6796718" y="3288456"/>
              <a:chExt cx="217882" cy="313393"/>
            </a:xfrm>
          </p:grpSpPr>
          <p:sp>
            <p:nvSpPr>
              <p:cNvPr id="3461" name="Google Shape;3461;p49"/>
              <p:cNvSpPr/>
              <p:nvPr/>
            </p:nvSpPr>
            <p:spPr>
              <a:xfrm>
                <a:off x="6869329" y="3288456"/>
                <a:ext cx="72644" cy="41044"/>
              </a:xfrm>
              <a:custGeom>
                <a:avLst/>
                <a:gdLst/>
                <a:ahLst/>
                <a:cxnLst/>
                <a:rect l="l" t="t" r="r" b="b"/>
                <a:pathLst>
                  <a:path w="4400" h="2486" extrusionOk="0">
                    <a:moveTo>
                      <a:pt x="3300" y="836"/>
                    </a:moveTo>
                    <a:cubicBezTo>
                      <a:pt x="3564" y="836"/>
                      <a:pt x="3564" y="836"/>
                      <a:pt x="3564" y="1100"/>
                    </a:cubicBezTo>
                    <a:lnTo>
                      <a:pt x="3564" y="1386"/>
                    </a:lnTo>
                    <a:cubicBezTo>
                      <a:pt x="3564" y="1650"/>
                      <a:pt x="3564" y="1650"/>
                      <a:pt x="3300" y="1650"/>
                    </a:cubicBezTo>
                    <a:lnTo>
                      <a:pt x="815" y="1650"/>
                    </a:lnTo>
                    <a:cubicBezTo>
                      <a:pt x="815" y="1650"/>
                      <a:pt x="551" y="1650"/>
                      <a:pt x="551" y="1386"/>
                    </a:cubicBezTo>
                    <a:lnTo>
                      <a:pt x="551" y="1100"/>
                    </a:lnTo>
                    <a:cubicBezTo>
                      <a:pt x="551" y="836"/>
                      <a:pt x="815" y="836"/>
                      <a:pt x="815" y="836"/>
                    </a:cubicBezTo>
                    <a:close/>
                    <a:moveTo>
                      <a:pt x="815" y="0"/>
                    </a:moveTo>
                    <a:cubicBezTo>
                      <a:pt x="265" y="0"/>
                      <a:pt x="1" y="550"/>
                      <a:pt x="1" y="1100"/>
                    </a:cubicBezTo>
                    <a:lnTo>
                      <a:pt x="1" y="1386"/>
                    </a:lnTo>
                    <a:cubicBezTo>
                      <a:pt x="1" y="1936"/>
                      <a:pt x="265" y="2486"/>
                      <a:pt x="815" y="2486"/>
                    </a:cubicBezTo>
                    <a:lnTo>
                      <a:pt x="3300" y="2486"/>
                    </a:lnTo>
                    <a:cubicBezTo>
                      <a:pt x="4114" y="2486"/>
                      <a:pt x="4400" y="1936"/>
                      <a:pt x="4400" y="1386"/>
                    </a:cubicBezTo>
                    <a:lnTo>
                      <a:pt x="4400" y="1100"/>
                    </a:lnTo>
                    <a:cubicBezTo>
                      <a:pt x="4400" y="550"/>
                      <a:pt x="4114" y="0"/>
                      <a:pt x="33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9"/>
              <p:cNvSpPr/>
              <p:nvPr/>
            </p:nvSpPr>
            <p:spPr>
              <a:xfrm>
                <a:off x="6796718" y="3329484"/>
                <a:ext cx="217882" cy="36339"/>
              </a:xfrm>
              <a:custGeom>
                <a:avLst/>
                <a:gdLst/>
                <a:ahLst/>
                <a:cxnLst/>
                <a:rect l="l" t="t" r="r" b="b"/>
                <a:pathLst>
                  <a:path w="13197" h="2201" extrusionOk="0">
                    <a:moveTo>
                      <a:pt x="0" y="1"/>
                    </a:moveTo>
                    <a:lnTo>
                      <a:pt x="0" y="2200"/>
                    </a:lnTo>
                    <a:lnTo>
                      <a:pt x="13197" y="2200"/>
                    </a:lnTo>
                    <a:lnTo>
                      <a:pt x="131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3" name="Google Shape;3463;p49"/>
              <p:cNvGrpSpPr/>
              <p:nvPr/>
            </p:nvGrpSpPr>
            <p:grpSpPr>
              <a:xfrm>
                <a:off x="6796718" y="3311323"/>
                <a:ext cx="217882" cy="290526"/>
                <a:chOff x="6796718" y="3311323"/>
                <a:chExt cx="217882" cy="290526"/>
              </a:xfrm>
            </p:grpSpPr>
            <p:sp>
              <p:nvSpPr>
                <p:cNvPr id="3464" name="Google Shape;3464;p49"/>
                <p:cNvSpPr/>
                <p:nvPr/>
              </p:nvSpPr>
              <p:spPr>
                <a:xfrm>
                  <a:off x="6810140" y="3311323"/>
                  <a:ext cx="190657" cy="263285"/>
                </a:xfrm>
                <a:custGeom>
                  <a:avLst/>
                  <a:gdLst/>
                  <a:ahLst/>
                  <a:cxnLst/>
                  <a:rect l="l" t="t" r="r" b="b"/>
                  <a:pathLst>
                    <a:path w="11548" h="15947" extrusionOk="0">
                      <a:moveTo>
                        <a:pt x="2486" y="1"/>
                      </a:moveTo>
                      <a:cubicBezTo>
                        <a:pt x="1101" y="1"/>
                        <a:pt x="1" y="1101"/>
                        <a:pt x="1" y="2750"/>
                      </a:cubicBezTo>
                      <a:lnTo>
                        <a:pt x="1" y="15947"/>
                      </a:lnTo>
                      <a:lnTo>
                        <a:pt x="11548" y="15947"/>
                      </a:lnTo>
                      <a:lnTo>
                        <a:pt x="11548" y="2750"/>
                      </a:lnTo>
                      <a:cubicBezTo>
                        <a:pt x="11548" y="1101"/>
                        <a:pt x="10448" y="1"/>
                        <a:pt x="90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9"/>
                <p:cNvSpPr/>
                <p:nvPr/>
              </p:nvSpPr>
              <p:spPr>
                <a:xfrm>
                  <a:off x="6796718" y="3565511"/>
                  <a:ext cx="217882" cy="36339"/>
                </a:xfrm>
                <a:custGeom>
                  <a:avLst/>
                  <a:gdLst/>
                  <a:ahLst/>
                  <a:cxnLst/>
                  <a:rect l="l" t="t" r="r" b="b"/>
                  <a:pathLst>
                    <a:path w="13197" h="2201" extrusionOk="0">
                      <a:moveTo>
                        <a:pt x="1650" y="1"/>
                      </a:moveTo>
                      <a:cubicBezTo>
                        <a:pt x="814" y="1"/>
                        <a:pt x="0" y="815"/>
                        <a:pt x="0" y="1650"/>
                      </a:cubicBezTo>
                      <a:lnTo>
                        <a:pt x="0" y="2200"/>
                      </a:lnTo>
                      <a:lnTo>
                        <a:pt x="13197" y="2200"/>
                      </a:lnTo>
                      <a:lnTo>
                        <a:pt x="13197" y="1650"/>
                      </a:lnTo>
                      <a:cubicBezTo>
                        <a:pt x="13197" y="815"/>
                        <a:pt x="12361" y="1"/>
                        <a:pt x="115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9"/>
                <p:cNvSpPr/>
                <p:nvPr/>
              </p:nvSpPr>
              <p:spPr>
                <a:xfrm>
                  <a:off x="6828301" y="3374870"/>
                  <a:ext cx="27258" cy="181593"/>
                </a:xfrm>
                <a:custGeom>
                  <a:avLst/>
                  <a:gdLst/>
                  <a:ahLst/>
                  <a:cxnLst/>
                  <a:rect l="l" t="t" r="r" b="b"/>
                  <a:pathLst>
                    <a:path w="1651" h="10999" extrusionOk="0">
                      <a:moveTo>
                        <a:pt x="836" y="1"/>
                      </a:moveTo>
                      <a:cubicBezTo>
                        <a:pt x="550" y="1"/>
                        <a:pt x="1" y="265"/>
                        <a:pt x="1" y="815"/>
                      </a:cubicBezTo>
                      <a:lnTo>
                        <a:pt x="1" y="10162"/>
                      </a:lnTo>
                      <a:cubicBezTo>
                        <a:pt x="1" y="10712"/>
                        <a:pt x="550" y="10998"/>
                        <a:pt x="836" y="10998"/>
                      </a:cubicBezTo>
                      <a:cubicBezTo>
                        <a:pt x="1100" y="10998"/>
                        <a:pt x="1650" y="10712"/>
                        <a:pt x="1650" y="10162"/>
                      </a:cubicBezTo>
                      <a:lnTo>
                        <a:pt x="1650" y="815"/>
                      </a:lnTo>
                      <a:cubicBezTo>
                        <a:pt x="1650" y="265"/>
                        <a:pt x="1100" y="1"/>
                        <a:pt x="8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9"/>
                <p:cNvSpPr/>
                <p:nvPr/>
              </p:nvSpPr>
              <p:spPr>
                <a:xfrm>
                  <a:off x="6873687" y="3374870"/>
                  <a:ext cx="22899" cy="181593"/>
                </a:xfrm>
                <a:custGeom>
                  <a:avLst/>
                  <a:gdLst/>
                  <a:ahLst/>
                  <a:cxnLst/>
                  <a:rect l="l" t="t" r="r" b="b"/>
                  <a:pathLst>
                    <a:path w="1387" h="10999" extrusionOk="0">
                      <a:moveTo>
                        <a:pt x="551" y="1"/>
                      </a:moveTo>
                      <a:cubicBezTo>
                        <a:pt x="287" y="1"/>
                        <a:pt x="1" y="265"/>
                        <a:pt x="1" y="815"/>
                      </a:cubicBezTo>
                      <a:lnTo>
                        <a:pt x="1" y="10162"/>
                      </a:lnTo>
                      <a:cubicBezTo>
                        <a:pt x="1" y="10712"/>
                        <a:pt x="287" y="10998"/>
                        <a:pt x="551" y="10998"/>
                      </a:cubicBezTo>
                      <a:cubicBezTo>
                        <a:pt x="1101" y="10998"/>
                        <a:pt x="1386" y="10712"/>
                        <a:pt x="1386" y="10162"/>
                      </a:cubicBezTo>
                      <a:lnTo>
                        <a:pt x="1386" y="815"/>
                      </a:lnTo>
                      <a:cubicBezTo>
                        <a:pt x="1386" y="265"/>
                        <a:pt x="1101" y="1"/>
                        <a:pt x="5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9"/>
                <p:cNvSpPr/>
                <p:nvPr/>
              </p:nvSpPr>
              <p:spPr>
                <a:xfrm>
                  <a:off x="6914731" y="3374870"/>
                  <a:ext cx="22520" cy="181593"/>
                </a:xfrm>
                <a:custGeom>
                  <a:avLst/>
                  <a:gdLst/>
                  <a:ahLst/>
                  <a:cxnLst/>
                  <a:rect l="l" t="t" r="r" b="b"/>
                  <a:pathLst>
                    <a:path w="1364" h="10999" extrusionOk="0">
                      <a:moveTo>
                        <a:pt x="814" y="1"/>
                      </a:moveTo>
                      <a:cubicBezTo>
                        <a:pt x="264" y="1"/>
                        <a:pt x="0" y="265"/>
                        <a:pt x="0" y="815"/>
                      </a:cubicBezTo>
                      <a:lnTo>
                        <a:pt x="0" y="10162"/>
                      </a:lnTo>
                      <a:cubicBezTo>
                        <a:pt x="0" y="10712"/>
                        <a:pt x="264" y="10998"/>
                        <a:pt x="814" y="10998"/>
                      </a:cubicBezTo>
                      <a:cubicBezTo>
                        <a:pt x="1100" y="10998"/>
                        <a:pt x="1364" y="10712"/>
                        <a:pt x="1364" y="10162"/>
                      </a:cubicBezTo>
                      <a:lnTo>
                        <a:pt x="1364" y="815"/>
                      </a:lnTo>
                      <a:cubicBezTo>
                        <a:pt x="1364" y="265"/>
                        <a:pt x="1100" y="1"/>
                        <a:pt x="8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9"/>
                <p:cNvSpPr/>
                <p:nvPr/>
              </p:nvSpPr>
              <p:spPr>
                <a:xfrm>
                  <a:off x="6955395" y="3374870"/>
                  <a:ext cx="22899" cy="181593"/>
                </a:xfrm>
                <a:custGeom>
                  <a:avLst/>
                  <a:gdLst/>
                  <a:ahLst/>
                  <a:cxnLst/>
                  <a:rect l="l" t="t" r="r" b="b"/>
                  <a:pathLst>
                    <a:path w="1387" h="10999" extrusionOk="0">
                      <a:moveTo>
                        <a:pt x="836" y="1"/>
                      </a:moveTo>
                      <a:cubicBezTo>
                        <a:pt x="286" y="1"/>
                        <a:pt x="1" y="265"/>
                        <a:pt x="1" y="815"/>
                      </a:cubicBezTo>
                      <a:lnTo>
                        <a:pt x="1" y="10162"/>
                      </a:lnTo>
                      <a:cubicBezTo>
                        <a:pt x="1" y="10712"/>
                        <a:pt x="286" y="10998"/>
                        <a:pt x="836" y="10998"/>
                      </a:cubicBezTo>
                      <a:cubicBezTo>
                        <a:pt x="1100" y="10998"/>
                        <a:pt x="1386" y="10712"/>
                        <a:pt x="1386" y="10162"/>
                      </a:cubicBezTo>
                      <a:lnTo>
                        <a:pt x="1386" y="815"/>
                      </a:lnTo>
                      <a:cubicBezTo>
                        <a:pt x="1386" y="265"/>
                        <a:pt x="1100" y="1"/>
                        <a:pt x="8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73"/>
        <p:cNvGrpSpPr/>
        <p:nvPr/>
      </p:nvGrpSpPr>
      <p:grpSpPr>
        <a:xfrm>
          <a:off x="0" y="0"/>
          <a:ext cx="0" cy="0"/>
          <a:chOff x="0" y="0"/>
          <a:chExt cx="0" cy="0"/>
        </a:xfrm>
      </p:grpSpPr>
      <p:sp>
        <p:nvSpPr>
          <p:cNvPr id="3474" name="Google Shape;3474;p50"/>
          <p:cNvSpPr txBox="1">
            <a:spLocks noGrp="1"/>
          </p:cNvSpPr>
          <p:nvPr>
            <p:ph type="subTitle" idx="1"/>
          </p:nvPr>
        </p:nvSpPr>
        <p:spPr>
          <a:xfrm>
            <a:off x="810250" y="2737275"/>
            <a:ext cx="1788900" cy="17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475" name="Google Shape;3475;p50"/>
          <p:cNvSpPr txBox="1">
            <a:spLocks noGrp="1"/>
          </p:cNvSpPr>
          <p:nvPr>
            <p:ph type="subTitle" idx="2"/>
          </p:nvPr>
        </p:nvSpPr>
        <p:spPr>
          <a:xfrm>
            <a:off x="810250" y="2957301"/>
            <a:ext cx="1788900" cy="84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of all</a:t>
            </a:r>
            <a:endParaRPr/>
          </a:p>
        </p:txBody>
      </p:sp>
      <p:sp>
        <p:nvSpPr>
          <p:cNvPr id="3476" name="Google Shape;3476;p50"/>
          <p:cNvSpPr txBox="1">
            <a:spLocks noGrp="1"/>
          </p:cNvSpPr>
          <p:nvPr>
            <p:ph type="subTitle" idx="3"/>
          </p:nvPr>
        </p:nvSpPr>
        <p:spPr>
          <a:xfrm>
            <a:off x="2722139" y="2737275"/>
            <a:ext cx="1792200" cy="17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477" name="Google Shape;3477;p50"/>
          <p:cNvSpPr txBox="1">
            <a:spLocks noGrp="1"/>
          </p:cNvSpPr>
          <p:nvPr>
            <p:ph type="subTitle" idx="4"/>
          </p:nvPr>
        </p:nvSpPr>
        <p:spPr>
          <a:xfrm>
            <a:off x="2722141" y="2957301"/>
            <a:ext cx="17898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hot</a:t>
            </a:r>
            <a:endParaRPr/>
          </a:p>
        </p:txBody>
      </p:sp>
      <p:sp>
        <p:nvSpPr>
          <p:cNvPr id="3478" name="Google Shape;3478;p50"/>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tittle</a:t>
            </a:r>
            <a:endParaRPr/>
          </a:p>
        </p:txBody>
      </p:sp>
      <p:sp>
        <p:nvSpPr>
          <p:cNvPr id="3479" name="Google Shape;3479;p50"/>
          <p:cNvSpPr txBox="1">
            <a:spLocks noGrp="1"/>
          </p:cNvSpPr>
          <p:nvPr>
            <p:ph type="subTitle" idx="5"/>
          </p:nvPr>
        </p:nvSpPr>
        <p:spPr>
          <a:xfrm>
            <a:off x="4632077" y="2737286"/>
            <a:ext cx="1792200" cy="17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3480" name="Google Shape;3480;p50"/>
          <p:cNvSpPr txBox="1">
            <a:spLocks noGrp="1"/>
          </p:cNvSpPr>
          <p:nvPr>
            <p:ph type="subTitle" idx="6"/>
          </p:nvPr>
        </p:nvSpPr>
        <p:spPr>
          <a:xfrm>
            <a:off x="4634482" y="2957301"/>
            <a:ext cx="17898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a:t>
            </a:r>
            <a:endParaRPr/>
          </a:p>
          <a:p>
            <a:pPr marL="0" lvl="0" indent="0" algn="ctr" rtl="0">
              <a:spcBef>
                <a:spcPts val="0"/>
              </a:spcBef>
              <a:spcAft>
                <a:spcPts val="0"/>
              </a:spcAft>
              <a:buNone/>
            </a:pPr>
            <a:r>
              <a:rPr lang="en"/>
              <a:t>red, Mars is a very cold place</a:t>
            </a:r>
            <a:endParaRPr/>
          </a:p>
        </p:txBody>
      </p:sp>
      <p:sp>
        <p:nvSpPr>
          <p:cNvPr id="3481" name="Google Shape;3481;p50"/>
          <p:cNvSpPr txBox="1">
            <a:spLocks noGrp="1"/>
          </p:cNvSpPr>
          <p:nvPr>
            <p:ph type="subTitle" idx="7"/>
          </p:nvPr>
        </p:nvSpPr>
        <p:spPr>
          <a:xfrm>
            <a:off x="6544416" y="2737286"/>
            <a:ext cx="1792200" cy="17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3482" name="Google Shape;3482;p50"/>
          <p:cNvSpPr txBox="1">
            <a:spLocks noGrp="1"/>
          </p:cNvSpPr>
          <p:nvPr>
            <p:ph type="subTitle" idx="8"/>
          </p:nvPr>
        </p:nvSpPr>
        <p:spPr>
          <a:xfrm>
            <a:off x="6546823" y="2957301"/>
            <a:ext cx="1789800" cy="84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our Solar System of all</a:t>
            </a:r>
            <a:endParaRPr/>
          </a:p>
        </p:txBody>
      </p:sp>
      <p:sp>
        <p:nvSpPr>
          <p:cNvPr id="3483" name="Google Shape;3483;p50"/>
          <p:cNvSpPr/>
          <p:nvPr/>
        </p:nvSpPr>
        <p:spPr>
          <a:xfrm>
            <a:off x="1095100" y="1334130"/>
            <a:ext cx="1219200" cy="121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4" name="Google Shape;3484;p50"/>
          <p:cNvGrpSpPr/>
          <p:nvPr/>
        </p:nvGrpSpPr>
        <p:grpSpPr>
          <a:xfrm>
            <a:off x="1327045" y="1628339"/>
            <a:ext cx="693825" cy="630805"/>
            <a:chOff x="2634200" y="3166084"/>
            <a:chExt cx="435765" cy="402761"/>
          </a:xfrm>
        </p:grpSpPr>
        <p:sp>
          <p:nvSpPr>
            <p:cNvPr id="3485" name="Google Shape;3485;p50"/>
            <p:cNvSpPr/>
            <p:nvPr/>
          </p:nvSpPr>
          <p:spPr>
            <a:xfrm>
              <a:off x="2779455" y="3337310"/>
              <a:ext cx="290510" cy="231536"/>
            </a:xfrm>
            <a:custGeom>
              <a:avLst/>
              <a:gdLst/>
              <a:ahLst/>
              <a:cxnLst/>
              <a:rect l="l" t="t" r="r" b="b"/>
              <a:pathLst>
                <a:path w="17596" h="14024" extrusionOk="0">
                  <a:moveTo>
                    <a:pt x="12352" y="1"/>
                  </a:moveTo>
                  <a:cubicBezTo>
                    <a:pt x="9817" y="1"/>
                    <a:pt x="6861" y="480"/>
                    <a:pt x="4685" y="2276"/>
                  </a:cubicBezTo>
                  <a:cubicBezTo>
                    <a:pt x="0" y="6389"/>
                    <a:pt x="286" y="12437"/>
                    <a:pt x="286" y="12437"/>
                  </a:cubicBezTo>
                  <a:cubicBezTo>
                    <a:pt x="7434" y="10788"/>
                    <a:pt x="11833" y="5289"/>
                    <a:pt x="14296" y="3090"/>
                  </a:cubicBezTo>
                  <a:lnTo>
                    <a:pt x="14296" y="3090"/>
                  </a:lnTo>
                  <a:cubicBezTo>
                    <a:pt x="8798" y="11074"/>
                    <a:pt x="4135" y="12173"/>
                    <a:pt x="1386" y="13273"/>
                  </a:cubicBezTo>
                  <a:cubicBezTo>
                    <a:pt x="2340" y="13547"/>
                    <a:pt x="3775" y="14024"/>
                    <a:pt x="5487" y="14024"/>
                  </a:cubicBezTo>
                  <a:cubicBezTo>
                    <a:pt x="7208" y="14024"/>
                    <a:pt x="9210" y="13542"/>
                    <a:pt x="11283" y="11887"/>
                  </a:cubicBezTo>
                  <a:cubicBezTo>
                    <a:pt x="15682" y="8324"/>
                    <a:pt x="17595" y="626"/>
                    <a:pt x="17595" y="626"/>
                  </a:cubicBezTo>
                  <a:cubicBezTo>
                    <a:pt x="17595" y="626"/>
                    <a:pt x="15249" y="1"/>
                    <a:pt x="123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0"/>
            <p:cNvSpPr/>
            <p:nvPr/>
          </p:nvSpPr>
          <p:spPr>
            <a:xfrm>
              <a:off x="2634200" y="3184245"/>
              <a:ext cx="208818" cy="231322"/>
            </a:xfrm>
            <a:custGeom>
              <a:avLst/>
              <a:gdLst/>
              <a:ahLst/>
              <a:cxnLst/>
              <a:rect l="l" t="t" r="r" b="b"/>
              <a:pathLst>
                <a:path w="12648" h="14011" extrusionOk="0">
                  <a:moveTo>
                    <a:pt x="836" y="0"/>
                  </a:moveTo>
                  <a:lnTo>
                    <a:pt x="836" y="0"/>
                  </a:lnTo>
                  <a:cubicBezTo>
                    <a:pt x="836" y="0"/>
                    <a:pt x="0" y="6312"/>
                    <a:pt x="2200" y="10161"/>
                  </a:cubicBezTo>
                  <a:cubicBezTo>
                    <a:pt x="4685" y="14010"/>
                    <a:pt x="7698" y="13746"/>
                    <a:pt x="9348" y="14010"/>
                  </a:cubicBezTo>
                  <a:cubicBezTo>
                    <a:pt x="7698" y="12647"/>
                    <a:pt x="4399" y="10447"/>
                    <a:pt x="2750" y="2463"/>
                  </a:cubicBezTo>
                  <a:lnTo>
                    <a:pt x="2750" y="2463"/>
                  </a:lnTo>
                  <a:cubicBezTo>
                    <a:pt x="3849" y="4949"/>
                    <a:pt x="5499" y="10447"/>
                    <a:pt x="10448" y="13746"/>
                  </a:cubicBezTo>
                  <a:cubicBezTo>
                    <a:pt x="10448" y="13746"/>
                    <a:pt x="12647" y="9348"/>
                    <a:pt x="10184" y="4949"/>
                  </a:cubicBezTo>
                  <a:cubicBezTo>
                    <a:pt x="7698" y="550"/>
                    <a:pt x="836" y="0"/>
                    <a:pt x="8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0"/>
            <p:cNvSpPr/>
            <p:nvPr/>
          </p:nvSpPr>
          <p:spPr>
            <a:xfrm>
              <a:off x="2806680" y="3166084"/>
              <a:ext cx="154352" cy="195016"/>
            </a:xfrm>
            <a:custGeom>
              <a:avLst/>
              <a:gdLst/>
              <a:ahLst/>
              <a:cxnLst/>
              <a:rect l="l" t="t" r="r" b="b"/>
              <a:pathLst>
                <a:path w="9349" h="11812" extrusionOk="0">
                  <a:moveTo>
                    <a:pt x="6885" y="0"/>
                  </a:moveTo>
                  <a:cubicBezTo>
                    <a:pt x="6885" y="0"/>
                    <a:pt x="2750" y="2464"/>
                    <a:pt x="1386" y="5499"/>
                  </a:cubicBezTo>
                  <a:cubicBezTo>
                    <a:pt x="1" y="8512"/>
                    <a:pt x="1650" y="10448"/>
                    <a:pt x="2200" y="11547"/>
                  </a:cubicBezTo>
                  <a:cubicBezTo>
                    <a:pt x="2486" y="9612"/>
                    <a:pt x="2200" y="6862"/>
                    <a:pt x="6049" y="2200"/>
                  </a:cubicBezTo>
                  <a:lnTo>
                    <a:pt x="6049" y="2200"/>
                  </a:lnTo>
                  <a:cubicBezTo>
                    <a:pt x="5235" y="3849"/>
                    <a:pt x="2486" y="7412"/>
                    <a:pt x="3036" y="11811"/>
                  </a:cubicBezTo>
                  <a:cubicBezTo>
                    <a:pt x="3036" y="11811"/>
                    <a:pt x="6599" y="11261"/>
                    <a:pt x="7985" y="7698"/>
                  </a:cubicBezTo>
                  <a:cubicBezTo>
                    <a:pt x="9348" y="4113"/>
                    <a:pt x="6885" y="0"/>
                    <a:pt x="68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8" name="Google Shape;3488;p50"/>
          <p:cNvGrpSpPr/>
          <p:nvPr/>
        </p:nvGrpSpPr>
        <p:grpSpPr>
          <a:xfrm>
            <a:off x="3007439" y="1334130"/>
            <a:ext cx="1219200" cy="1219200"/>
            <a:chOff x="3007439" y="1482694"/>
            <a:chExt cx="1219200" cy="1219200"/>
          </a:xfrm>
        </p:grpSpPr>
        <p:sp>
          <p:nvSpPr>
            <p:cNvPr id="3489" name="Google Shape;3489;p50"/>
            <p:cNvSpPr/>
            <p:nvPr/>
          </p:nvSpPr>
          <p:spPr>
            <a:xfrm>
              <a:off x="3007439" y="1482694"/>
              <a:ext cx="1219200" cy="121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0" name="Google Shape;3490;p50"/>
            <p:cNvGrpSpPr/>
            <p:nvPr/>
          </p:nvGrpSpPr>
          <p:grpSpPr>
            <a:xfrm>
              <a:off x="3483011" y="1789379"/>
              <a:ext cx="268055" cy="605830"/>
              <a:chOff x="4462756" y="3144351"/>
              <a:chExt cx="159074" cy="358416"/>
            </a:xfrm>
          </p:grpSpPr>
          <p:sp>
            <p:nvSpPr>
              <p:cNvPr id="3491" name="Google Shape;3491;p50"/>
              <p:cNvSpPr/>
              <p:nvPr/>
            </p:nvSpPr>
            <p:spPr>
              <a:xfrm>
                <a:off x="4512881" y="3144351"/>
                <a:ext cx="54483" cy="40681"/>
              </a:xfrm>
              <a:custGeom>
                <a:avLst/>
                <a:gdLst/>
                <a:ahLst/>
                <a:cxnLst/>
                <a:rect l="l" t="t" r="r" b="b"/>
                <a:pathLst>
                  <a:path w="3300" h="2464" extrusionOk="0">
                    <a:moveTo>
                      <a:pt x="1100" y="0"/>
                    </a:moveTo>
                    <a:cubicBezTo>
                      <a:pt x="550" y="0"/>
                      <a:pt x="0" y="550"/>
                      <a:pt x="0" y="1100"/>
                    </a:cubicBezTo>
                    <a:cubicBezTo>
                      <a:pt x="0" y="1914"/>
                      <a:pt x="550" y="2464"/>
                      <a:pt x="1100" y="2464"/>
                    </a:cubicBezTo>
                    <a:lnTo>
                      <a:pt x="2199" y="2464"/>
                    </a:lnTo>
                    <a:cubicBezTo>
                      <a:pt x="2749" y="2464"/>
                      <a:pt x="3299" y="1914"/>
                      <a:pt x="3299" y="1100"/>
                    </a:cubicBezTo>
                    <a:cubicBezTo>
                      <a:pt x="3299" y="550"/>
                      <a:pt x="2749" y="0"/>
                      <a:pt x="21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0"/>
              <p:cNvSpPr/>
              <p:nvPr/>
            </p:nvSpPr>
            <p:spPr>
              <a:xfrm>
                <a:off x="4508159" y="3189737"/>
                <a:ext cx="63564" cy="63563"/>
              </a:xfrm>
              <a:custGeom>
                <a:avLst/>
                <a:gdLst/>
                <a:ahLst/>
                <a:cxnLst/>
                <a:rect l="l" t="t" r="r" b="b"/>
                <a:pathLst>
                  <a:path w="3850" h="3850" extrusionOk="0">
                    <a:moveTo>
                      <a:pt x="1936" y="1"/>
                    </a:moveTo>
                    <a:cubicBezTo>
                      <a:pt x="836" y="1"/>
                      <a:pt x="0" y="814"/>
                      <a:pt x="0" y="1914"/>
                    </a:cubicBezTo>
                    <a:cubicBezTo>
                      <a:pt x="0" y="3014"/>
                      <a:pt x="836" y="3850"/>
                      <a:pt x="1936" y="3850"/>
                    </a:cubicBezTo>
                    <a:cubicBezTo>
                      <a:pt x="3035" y="3850"/>
                      <a:pt x="3849" y="3014"/>
                      <a:pt x="3849" y="1914"/>
                    </a:cubicBezTo>
                    <a:cubicBezTo>
                      <a:pt x="3849" y="814"/>
                      <a:pt x="3035" y="1"/>
                      <a:pt x="1936" y="1"/>
                    </a:cubicBezTo>
                    <a:close/>
                  </a:path>
                </a:pathLst>
              </a:custGeom>
              <a:solidFill>
                <a:srgbClr val="D7F0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0"/>
              <p:cNvSpPr/>
              <p:nvPr/>
            </p:nvSpPr>
            <p:spPr>
              <a:xfrm>
                <a:off x="4535384" y="3203176"/>
                <a:ext cx="9097" cy="31963"/>
              </a:xfrm>
              <a:custGeom>
                <a:avLst/>
                <a:gdLst/>
                <a:ahLst/>
                <a:cxnLst/>
                <a:rect l="l" t="t" r="r" b="b"/>
                <a:pathLst>
                  <a:path w="551" h="1936" extrusionOk="0">
                    <a:moveTo>
                      <a:pt x="1" y="0"/>
                    </a:moveTo>
                    <a:lnTo>
                      <a:pt x="1" y="1936"/>
                    </a:lnTo>
                    <a:lnTo>
                      <a:pt x="551" y="1936"/>
                    </a:lnTo>
                    <a:lnTo>
                      <a:pt x="551" y="0"/>
                    </a:ln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4" name="Google Shape;3494;p50"/>
              <p:cNvGrpSpPr/>
              <p:nvPr/>
            </p:nvGrpSpPr>
            <p:grpSpPr>
              <a:xfrm>
                <a:off x="4462756" y="3162512"/>
                <a:ext cx="159074" cy="340255"/>
                <a:chOff x="4767556" y="3238712"/>
                <a:chExt cx="159074" cy="340255"/>
              </a:xfrm>
            </p:grpSpPr>
            <p:sp>
              <p:nvSpPr>
                <p:cNvPr id="3495" name="Google Shape;3495;p50"/>
                <p:cNvSpPr/>
                <p:nvPr/>
              </p:nvSpPr>
              <p:spPr>
                <a:xfrm>
                  <a:off x="4781359" y="3560789"/>
                  <a:ext cx="127110" cy="18178"/>
                </a:xfrm>
                <a:custGeom>
                  <a:avLst/>
                  <a:gdLst/>
                  <a:ahLst/>
                  <a:cxnLst/>
                  <a:rect l="l" t="t" r="r" b="b"/>
                  <a:pathLst>
                    <a:path w="7699" h="1101" extrusionOk="0">
                      <a:moveTo>
                        <a:pt x="1" y="1"/>
                      </a:moveTo>
                      <a:lnTo>
                        <a:pt x="1" y="1101"/>
                      </a:lnTo>
                      <a:lnTo>
                        <a:pt x="7699" y="1101"/>
                      </a:lnTo>
                      <a:lnTo>
                        <a:pt x="76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0"/>
                <p:cNvSpPr/>
                <p:nvPr/>
              </p:nvSpPr>
              <p:spPr>
                <a:xfrm>
                  <a:off x="4767556" y="3238712"/>
                  <a:ext cx="159074" cy="326815"/>
                </a:xfrm>
                <a:custGeom>
                  <a:avLst/>
                  <a:gdLst/>
                  <a:ahLst/>
                  <a:cxnLst/>
                  <a:rect l="l" t="t" r="r" b="b"/>
                  <a:pathLst>
                    <a:path w="9635" h="19795" extrusionOk="0">
                      <a:moveTo>
                        <a:pt x="1" y="0"/>
                      </a:moveTo>
                      <a:lnTo>
                        <a:pt x="1" y="19795"/>
                      </a:lnTo>
                      <a:lnTo>
                        <a:pt x="9634" y="19795"/>
                      </a:lnTo>
                      <a:lnTo>
                        <a:pt x="96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0"/>
                <p:cNvSpPr/>
                <p:nvPr/>
              </p:nvSpPr>
              <p:spPr>
                <a:xfrm>
                  <a:off x="4767556" y="3402111"/>
                  <a:ext cx="159074" cy="163416"/>
                </a:xfrm>
                <a:custGeom>
                  <a:avLst/>
                  <a:gdLst/>
                  <a:ahLst/>
                  <a:cxnLst/>
                  <a:rect l="l" t="t" r="r" b="b"/>
                  <a:pathLst>
                    <a:path w="9635" h="9898" extrusionOk="0">
                      <a:moveTo>
                        <a:pt x="1" y="1"/>
                      </a:moveTo>
                      <a:lnTo>
                        <a:pt x="1" y="9898"/>
                      </a:lnTo>
                      <a:lnTo>
                        <a:pt x="9634" y="9898"/>
                      </a:lnTo>
                      <a:lnTo>
                        <a:pt x="96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0"/>
                <p:cNvSpPr/>
                <p:nvPr/>
              </p:nvSpPr>
              <p:spPr>
                <a:xfrm>
                  <a:off x="4831103" y="3479097"/>
                  <a:ext cx="31980" cy="9097"/>
                </a:xfrm>
                <a:custGeom>
                  <a:avLst/>
                  <a:gdLst/>
                  <a:ahLst/>
                  <a:cxnLst/>
                  <a:rect l="l" t="t" r="r" b="b"/>
                  <a:pathLst>
                    <a:path w="1937" h="551" extrusionOk="0">
                      <a:moveTo>
                        <a:pt x="1" y="0"/>
                      </a:moveTo>
                      <a:lnTo>
                        <a:pt x="1" y="550"/>
                      </a:lnTo>
                      <a:lnTo>
                        <a:pt x="1936" y="550"/>
                      </a:lnTo>
                      <a:lnTo>
                        <a:pt x="19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99" name="Google Shape;3499;p50"/>
          <p:cNvGrpSpPr/>
          <p:nvPr/>
        </p:nvGrpSpPr>
        <p:grpSpPr>
          <a:xfrm>
            <a:off x="4919777" y="1334130"/>
            <a:ext cx="1219200" cy="1219200"/>
            <a:chOff x="4919777" y="1482694"/>
            <a:chExt cx="1219200" cy="1219200"/>
          </a:xfrm>
        </p:grpSpPr>
        <p:sp>
          <p:nvSpPr>
            <p:cNvPr id="3500" name="Google Shape;3500;p50"/>
            <p:cNvSpPr/>
            <p:nvPr/>
          </p:nvSpPr>
          <p:spPr>
            <a:xfrm>
              <a:off x="4919777" y="1482694"/>
              <a:ext cx="1219200" cy="121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1" name="Google Shape;3501;p50"/>
            <p:cNvGrpSpPr/>
            <p:nvPr/>
          </p:nvGrpSpPr>
          <p:grpSpPr>
            <a:xfrm>
              <a:off x="5321735" y="1780957"/>
              <a:ext cx="415286" cy="622673"/>
              <a:chOff x="6724090" y="1382063"/>
              <a:chExt cx="308671" cy="453909"/>
            </a:xfrm>
          </p:grpSpPr>
          <p:sp>
            <p:nvSpPr>
              <p:cNvPr id="3502" name="Google Shape;3502;p50"/>
              <p:cNvSpPr/>
              <p:nvPr/>
            </p:nvSpPr>
            <p:spPr>
              <a:xfrm>
                <a:off x="6724090" y="1382063"/>
                <a:ext cx="308671" cy="453909"/>
              </a:xfrm>
              <a:custGeom>
                <a:avLst/>
                <a:gdLst/>
                <a:ahLst/>
                <a:cxnLst/>
                <a:rect l="l" t="t" r="r" b="b"/>
                <a:pathLst>
                  <a:path w="18696" h="27493" extrusionOk="0">
                    <a:moveTo>
                      <a:pt x="9348" y="0"/>
                    </a:moveTo>
                    <a:cubicBezTo>
                      <a:pt x="9348" y="0"/>
                      <a:pt x="0" y="12647"/>
                      <a:pt x="0" y="18145"/>
                    </a:cubicBezTo>
                    <a:cubicBezTo>
                      <a:pt x="0" y="23380"/>
                      <a:pt x="4113" y="27493"/>
                      <a:pt x="9348" y="27493"/>
                    </a:cubicBezTo>
                    <a:cubicBezTo>
                      <a:pt x="14560" y="27493"/>
                      <a:pt x="18695" y="23380"/>
                      <a:pt x="18695" y="18145"/>
                    </a:cubicBezTo>
                    <a:cubicBezTo>
                      <a:pt x="18695" y="12647"/>
                      <a:pt x="9348" y="0"/>
                      <a:pt x="93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0"/>
              <p:cNvSpPr/>
              <p:nvPr/>
            </p:nvSpPr>
            <p:spPr>
              <a:xfrm>
                <a:off x="6828301" y="1527302"/>
                <a:ext cx="186299" cy="281446"/>
              </a:xfrm>
              <a:custGeom>
                <a:avLst/>
                <a:gdLst/>
                <a:ahLst/>
                <a:cxnLst/>
                <a:rect l="l" t="t" r="r" b="b"/>
                <a:pathLst>
                  <a:path w="11284" h="17047" extrusionOk="0">
                    <a:moveTo>
                      <a:pt x="6599" y="1"/>
                    </a:moveTo>
                    <a:lnTo>
                      <a:pt x="6599" y="1"/>
                    </a:lnTo>
                    <a:cubicBezTo>
                      <a:pt x="8534" y="3850"/>
                      <a:pt x="8248" y="5499"/>
                      <a:pt x="8248" y="8534"/>
                    </a:cubicBezTo>
                    <a:cubicBezTo>
                      <a:pt x="8248" y="12933"/>
                      <a:pt x="4685" y="16496"/>
                      <a:pt x="1" y="16496"/>
                    </a:cubicBezTo>
                    <a:cubicBezTo>
                      <a:pt x="1100" y="16782"/>
                      <a:pt x="1936" y="17046"/>
                      <a:pt x="3036" y="17046"/>
                    </a:cubicBezTo>
                    <a:cubicBezTo>
                      <a:pt x="7984" y="17046"/>
                      <a:pt x="11284" y="14033"/>
                      <a:pt x="11284" y="9634"/>
                    </a:cubicBezTo>
                    <a:cubicBezTo>
                      <a:pt x="11284" y="5499"/>
                      <a:pt x="7435" y="1100"/>
                      <a:pt x="65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04" name="Google Shape;3504;p50"/>
          <p:cNvGrpSpPr/>
          <p:nvPr/>
        </p:nvGrpSpPr>
        <p:grpSpPr>
          <a:xfrm>
            <a:off x="6832116" y="1334130"/>
            <a:ext cx="1219200" cy="1219200"/>
            <a:chOff x="6832116" y="1482694"/>
            <a:chExt cx="1219200" cy="1219200"/>
          </a:xfrm>
        </p:grpSpPr>
        <p:sp>
          <p:nvSpPr>
            <p:cNvPr id="3505" name="Google Shape;3505;p50"/>
            <p:cNvSpPr/>
            <p:nvPr/>
          </p:nvSpPr>
          <p:spPr>
            <a:xfrm>
              <a:off x="6832116" y="1482694"/>
              <a:ext cx="1219200" cy="121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6" name="Google Shape;3506;p50"/>
            <p:cNvGrpSpPr/>
            <p:nvPr/>
          </p:nvGrpSpPr>
          <p:grpSpPr>
            <a:xfrm>
              <a:off x="7097577" y="1665962"/>
              <a:ext cx="688280" cy="852663"/>
              <a:chOff x="1557200" y="2946990"/>
              <a:chExt cx="452994" cy="561184"/>
            </a:xfrm>
          </p:grpSpPr>
          <p:sp>
            <p:nvSpPr>
              <p:cNvPr id="3507" name="Google Shape;3507;p50"/>
              <p:cNvSpPr/>
              <p:nvPr/>
            </p:nvSpPr>
            <p:spPr>
              <a:xfrm>
                <a:off x="1868376" y="3028165"/>
                <a:ext cx="13556" cy="54127"/>
              </a:xfrm>
              <a:custGeom>
                <a:avLst/>
                <a:gdLst/>
                <a:ahLst/>
                <a:cxnLst/>
                <a:rect l="l" t="t" r="r" b="b"/>
                <a:pathLst>
                  <a:path w="414" h="1653" extrusionOk="0">
                    <a:moveTo>
                      <a:pt x="0" y="0"/>
                    </a:moveTo>
                    <a:lnTo>
                      <a:pt x="0" y="1653"/>
                    </a:lnTo>
                    <a:lnTo>
                      <a:pt x="413" y="1653"/>
                    </a:lnTo>
                    <a:lnTo>
                      <a:pt x="413" y="0"/>
                    </a:lnTo>
                    <a:close/>
                  </a:path>
                </a:pathLst>
              </a:custGeom>
              <a:solidFill>
                <a:srgbClr val="C0FF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0"/>
              <p:cNvSpPr/>
              <p:nvPr/>
            </p:nvSpPr>
            <p:spPr>
              <a:xfrm>
                <a:off x="1773677" y="3176958"/>
                <a:ext cx="13556" cy="331216"/>
              </a:xfrm>
              <a:custGeom>
                <a:avLst/>
                <a:gdLst/>
                <a:ahLst/>
                <a:cxnLst/>
                <a:rect l="l" t="t" r="r" b="b"/>
                <a:pathLst>
                  <a:path w="414" h="10115" extrusionOk="0">
                    <a:moveTo>
                      <a:pt x="199" y="1"/>
                    </a:moveTo>
                    <a:lnTo>
                      <a:pt x="0" y="199"/>
                    </a:lnTo>
                    <a:lnTo>
                      <a:pt x="0" y="9916"/>
                    </a:lnTo>
                    <a:lnTo>
                      <a:pt x="199" y="10115"/>
                    </a:lnTo>
                    <a:lnTo>
                      <a:pt x="413" y="9916"/>
                    </a:lnTo>
                    <a:lnTo>
                      <a:pt x="413" y="199"/>
                    </a:lnTo>
                    <a:lnTo>
                      <a:pt x="1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0"/>
              <p:cNvSpPr/>
              <p:nvPr/>
            </p:nvSpPr>
            <p:spPr>
              <a:xfrm>
                <a:off x="1739590" y="3285213"/>
                <a:ext cx="40604" cy="47087"/>
              </a:xfrm>
              <a:custGeom>
                <a:avLst/>
                <a:gdLst/>
                <a:ahLst/>
                <a:cxnLst/>
                <a:rect l="l" t="t" r="r" b="b"/>
                <a:pathLst>
                  <a:path w="1240" h="1438" extrusionOk="0">
                    <a:moveTo>
                      <a:pt x="0" y="0"/>
                    </a:moveTo>
                    <a:lnTo>
                      <a:pt x="1240" y="1438"/>
                    </a:lnTo>
                    <a:cubicBezTo>
                      <a:pt x="628" y="612"/>
                      <a:pt x="0" y="0"/>
                      <a:pt x="0"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0"/>
              <p:cNvSpPr/>
              <p:nvPr/>
            </p:nvSpPr>
            <p:spPr>
              <a:xfrm>
                <a:off x="1557200" y="3178399"/>
                <a:ext cx="195946" cy="115492"/>
              </a:xfrm>
              <a:custGeom>
                <a:avLst/>
                <a:gdLst/>
                <a:ahLst/>
                <a:cxnLst/>
                <a:rect l="l" t="t" r="r" b="b"/>
                <a:pathLst>
                  <a:path w="5984" h="3527" extrusionOk="0">
                    <a:moveTo>
                      <a:pt x="1163" y="1"/>
                    </a:moveTo>
                    <a:cubicBezTo>
                      <a:pt x="464" y="1"/>
                      <a:pt x="1" y="155"/>
                      <a:pt x="1" y="155"/>
                    </a:cubicBezTo>
                    <a:cubicBezTo>
                      <a:pt x="1" y="155"/>
                      <a:pt x="199" y="1395"/>
                      <a:pt x="1852" y="2634"/>
                    </a:cubicBezTo>
                    <a:cubicBezTo>
                      <a:pt x="2724" y="3378"/>
                      <a:pt x="4037" y="3526"/>
                      <a:pt x="4948" y="3526"/>
                    </a:cubicBezTo>
                    <a:cubicBezTo>
                      <a:pt x="5555" y="3526"/>
                      <a:pt x="5983" y="3460"/>
                      <a:pt x="5983" y="3460"/>
                    </a:cubicBezTo>
                    <a:cubicBezTo>
                      <a:pt x="4518" y="520"/>
                      <a:pt x="2444" y="1"/>
                      <a:pt x="1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0"/>
              <p:cNvSpPr/>
              <p:nvPr/>
            </p:nvSpPr>
            <p:spPr>
              <a:xfrm>
                <a:off x="1557200" y="3183475"/>
                <a:ext cx="195946" cy="108255"/>
              </a:xfrm>
              <a:custGeom>
                <a:avLst/>
                <a:gdLst/>
                <a:ahLst/>
                <a:cxnLst/>
                <a:rect l="l" t="t" r="r" b="b"/>
                <a:pathLst>
                  <a:path w="5984" h="3306" extrusionOk="0">
                    <a:moveTo>
                      <a:pt x="1" y="0"/>
                    </a:moveTo>
                    <a:cubicBezTo>
                      <a:pt x="56" y="29"/>
                      <a:pt x="115" y="57"/>
                      <a:pt x="177" y="86"/>
                    </a:cubicBezTo>
                    <a:lnTo>
                      <a:pt x="177" y="86"/>
                    </a:lnTo>
                    <a:cubicBezTo>
                      <a:pt x="57" y="29"/>
                      <a:pt x="2" y="1"/>
                      <a:pt x="1" y="0"/>
                    </a:cubicBezTo>
                    <a:close/>
                    <a:moveTo>
                      <a:pt x="177" y="86"/>
                    </a:moveTo>
                    <a:cubicBezTo>
                      <a:pt x="385" y="184"/>
                      <a:pt x="789" y="366"/>
                      <a:pt x="1439" y="628"/>
                    </a:cubicBezTo>
                    <a:cubicBezTo>
                      <a:pt x="1081" y="442"/>
                      <a:pt x="574" y="268"/>
                      <a:pt x="177" y="86"/>
                    </a:cubicBezTo>
                    <a:close/>
                    <a:moveTo>
                      <a:pt x="1240" y="0"/>
                    </a:moveTo>
                    <a:lnTo>
                      <a:pt x="1439" y="628"/>
                    </a:lnTo>
                    <a:lnTo>
                      <a:pt x="827" y="1041"/>
                    </a:lnTo>
                    <a:lnTo>
                      <a:pt x="827" y="1041"/>
                    </a:lnTo>
                    <a:lnTo>
                      <a:pt x="1654" y="826"/>
                    </a:lnTo>
                    <a:cubicBezTo>
                      <a:pt x="1852" y="826"/>
                      <a:pt x="2067" y="1041"/>
                      <a:pt x="2265" y="1041"/>
                    </a:cubicBezTo>
                    <a:lnTo>
                      <a:pt x="1439" y="1240"/>
                    </a:lnTo>
                    <a:lnTo>
                      <a:pt x="2480" y="1240"/>
                    </a:lnTo>
                    <a:cubicBezTo>
                      <a:pt x="2678" y="1240"/>
                      <a:pt x="2893" y="1454"/>
                      <a:pt x="3091" y="1653"/>
                    </a:cubicBezTo>
                    <a:lnTo>
                      <a:pt x="2265" y="1868"/>
                    </a:lnTo>
                    <a:lnTo>
                      <a:pt x="3306" y="1653"/>
                    </a:lnTo>
                    <a:cubicBezTo>
                      <a:pt x="3504" y="1868"/>
                      <a:pt x="3918" y="2066"/>
                      <a:pt x="4132" y="2066"/>
                    </a:cubicBezTo>
                    <a:lnTo>
                      <a:pt x="3091" y="2479"/>
                    </a:lnTo>
                    <a:lnTo>
                      <a:pt x="3091" y="2479"/>
                    </a:lnTo>
                    <a:lnTo>
                      <a:pt x="4331" y="2281"/>
                    </a:lnTo>
                    <a:cubicBezTo>
                      <a:pt x="4546" y="2479"/>
                      <a:pt x="4744" y="2479"/>
                      <a:pt x="4959" y="2694"/>
                    </a:cubicBezTo>
                    <a:lnTo>
                      <a:pt x="4132" y="2892"/>
                    </a:lnTo>
                    <a:lnTo>
                      <a:pt x="5157" y="2892"/>
                    </a:lnTo>
                    <a:cubicBezTo>
                      <a:pt x="5372" y="2892"/>
                      <a:pt x="5570" y="3107"/>
                      <a:pt x="5785" y="3305"/>
                    </a:cubicBezTo>
                    <a:lnTo>
                      <a:pt x="5983" y="3305"/>
                    </a:lnTo>
                    <a:lnTo>
                      <a:pt x="5785" y="3107"/>
                    </a:lnTo>
                    <a:lnTo>
                      <a:pt x="5372" y="2694"/>
                    </a:lnTo>
                    <a:lnTo>
                      <a:pt x="4546" y="1653"/>
                    </a:lnTo>
                    <a:lnTo>
                      <a:pt x="5157" y="2479"/>
                    </a:lnTo>
                    <a:cubicBezTo>
                      <a:pt x="4959" y="2479"/>
                      <a:pt x="4744" y="2281"/>
                      <a:pt x="4546" y="2066"/>
                    </a:cubicBezTo>
                    <a:lnTo>
                      <a:pt x="3719" y="1041"/>
                    </a:lnTo>
                    <a:lnTo>
                      <a:pt x="4132" y="1868"/>
                    </a:lnTo>
                    <a:cubicBezTo>
                      <a:pt x="3918" y="1653"/>
                      <a:pt x="3719" y="1653"/>
                      <a:pt x="3504" y="1454"/>
                    </a:cubicBezTo>
                    <a:lnTo>
                      <a:pt x="2678" y="413"/>
                    </a:lnTo>
                    <a:lnTo>
                      <a:pt x="3091" y="1240"/>
                    </a:lnTo>
                    <a:cubicBezTo>
                      <a:pt x="2893" y="1240"/>
                      <a:pt x="2893" y="1041"/>
                      <a:pt x="2678" y="1041"/>
                    </a:cubicBezTo>
                    <a:lnTo>
                      <a:pt x="2469" y="826"/>
                    </a:lnTo>
                    <a:lnTo>
                      <a:pt x="2469" y="826"/>
                    </a:lnTo>
                    <a:cubicBezTo>
                      <a:pt x="2473" y="826"/>
                      <a:pt x="2476" y="826"/>
                      <a:pt x="2480" y="826"/>
                    </a:cubicBezTo>
                    <a:lnTo>
                      <a:pt x="2067" y="413"/>
                    </a:lnTo>
                    <a:lnTo>
                      <a:pt x="2469" y="826"/>
                    </a:lnTo>
                    <a:lnTo>
                      <a:pt x="2469" y="826"/>
                    </a:lnTo>
                    <a:cubicBezTo>
                      <a:pt x="2251" y="820"/>
                      <a:pt x="1848" y="628"/>
                      <a:pt x="1654" y="628"/>
                    </a:cubicBezTo>
                    <a:lnTo>
                      <a:pt x="12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0"/>
              <p:cNvSpPr/>
              <p:nvPr/>
            </p:nvSpPr>
            <p:spPr>
              <a:xfrm>
                <a:off x="1780161" y="3237569"/>
                <a:ext cx="40637" cy="47677"/>
              </a:xfrm>
              <a:custGeom>
                <a:avLst/>
                <a:gdLst/>
                <a:ahLst/>
                <a:cxnLst/>
                <a:rect l="l" t="t" r="r" b="b"/>
                <a:pathLst>
                  <a:path w="1241" h="1456" extrusionOk="0">
                    <a:moveTo>
                      <a:pt x="1240" y="1"/>
                    </a:moveTo>
                    <a:lnTo>
                      <a:pt x="1240" y="1"/>
                    </a:lnTo>
                    <a:cubicBezTo>
                      <a:pt x="1240" y="1"/>
                      <a:pt x="629" y="414"/>
                      <a:pt x="1" y="1455"/>
                    </a:cubicBezTo>
                    <a:lnTo>
                      <a:pt x="124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0"/>
              <p:cNvSpPr/>
              <p:nvPr/>
            </p:nvSpPr>
            <p:spPr>
              <a:xfrm>
                <a:off x="1814248" y="3135798"/>
                <a:ext cx="195946" cy="111497"/>
              </a:xfrm>
              <a:custGeom>
                <a:avLst/>
                <a:gdLst/>
                <a:ahLst/>
                <a:cxnLst/>
                <a:rect l="l" t="t" r="r" b="b"/>
                <a:pathLst>
                  <a:path w="5984" h="3405" extrusionOk="0">
                    <a:moveTo>
                      <a:pt x="4609" y="1"/>
                    </a:moveTo>
                    <a:cubicBezTo>
                      <a:pt x="3320" y="1"/>
                      <a:pt x="1387" y="540"/>
                      <a:pt x="1" y="3324"/>
                    </a:cubicBezTo>
                    <a:cubicBezTo>
                      <a:pt x="1" y="3324"/>
                      <a:pt x="525" y="3404"/>
                      <a:pt x="1217" y="3404"/>
                    </a:cubicBezTo>
                    <a:cubicBezTo>
                      <a:pt x="2088" y="3404"/>
                      <a:pt x="3226" y="3276"/>
                      <a:pt x="3917" y="2696"/>
                    </a:cubicBezTo>
                    <a:cubicBezTo>
                      <a:pt x="5570" y="1456"/>
                      <a:pt x="5983" y="217"/>
                      <a:pt x="5983" y="217"/>
                    </a:cubicBezTo>
                    <a:cubicBezTo>
                      <a:pt x="5983" y="217"/>
                      <a:pt x="5425" y="1"/>
                      <a:pt x="46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0"/>
              <p:cNvSpPr/>
              <p:nvPr/>
            </p:nvSpPr>
            <p:spPr>
              <a:xfrm>
                <a:off x="1814248" y="3142871"/>
                <a:ext cx="195946" cy="101771"/>
              </a:xfrm>
              <a:custGeom>
                <a:avLst/>
                <a:gdLst/>
                <a:ahLst/>
                <a:cxnLst/>
                <a:rect l="l" t="t" r="r" b="b"/>
                <a:pathLst>
                  <a:path w="5984" h="3108" extrusionOk="0">
                    <a:moveTo>
                      <a:pt x="5983" y="1"/>
                    </a:moveTo>
                    <a:cubicBezTo>
                      <a:pt x="5983" y="1"/>
                      <a:pt x="5961" y="12"/>
                      <a:pt x="5914" y="34"/>
                    </a:cubicBezTo>
                    <a:lnTo>
                      <a:pt x="5914" y="34"/>
                    </a:lnTo>
                    <a:cubicBezTo>
                      <a:pt x="5938" y="23"/>
                      <a:pt x="5961" y="12"/>
                      <a:pt x="5983" y="1"/>
                    </a:cubicBezTo>
                    <a:close/>
                    <a:moveTo>
                      <a:pt x="4744" y="1"/>
                    </a:moveTo>
                    <a:lnTo>
                      <a:pt x="4331" y="414"/>
                    </a:lnTo>
                    <a:cubicBezTo>
                      <a:pt x="4389" y="395"/>
                      <a:pt x="4447" y="379"/>
                      <a:pt x="4505" y="363"/>
                    </a:cubicBezTo>
                    <a:lnTo>
                      <a:pt x="4505" y="363"/>
                    </a:lnTo>
                    <a:lnTo>
                      <a:pt x="4744" y="1"/>
                    </a:lnTo>
                    <a:close/>
                    <a:moveTo>
                      <a:pt x="5914" y="34"/>
                    </a:moveTo>
                    <a:cubicBezTo>
                      <a:pt x="5544" y="198"/>
                      <a:pt x="5037" y="223"/>
                      <a:pt x="4505" y="363"/>
                    </a:cubicBezTo>
                    <a:lnTo>
                      <a:pt x="4505" y="363"/>
                    </a:lnTo>
                    <a:lnTo>
                      <a:pt x="4331" y="629"/>
                    </a:lnTo>
                    <a:cubicBezTo>
                      <a:pt x="5289" y="309"/>
                      <a:pt x="5753" y="108"/>
                      <a:pt x="5914" y="34"/>
                    </a:cubicBezTo>
                    <a:close/>
                    <a:moveTo>
                      <a:pt x="4331" y="629"/>
                    </a:moveTo>
                    <a:lnTo>
                      <a:pt x="5157" y="1042"/>
                    </a:lnTo>
                    <a:lnTo>
                      <a:pt x="4959" y="827"/>
                    </a:lnTo>
                    <a:lnTo>
                      <a:pt x="4331" y="629"/>
                    </a:lnTo>
                    <a:close/>
                    <a:moveTo>
                      <a:pt x="3917" y="216"/>
                    </a:moveTo>
                    <a:lnTo>
                      <a:pt x="3306" y="827"/>
                    </a:lnTo>
                    <a:cubicBezTo>
                      <a:pt x="3091" y="1042"/>
                      <a:pt x="2893" y="1042"/>
                      <a:pt x="2678" y="1240"/>
                    </a:cubicBezTo>
                    <a:lnTo>
                      <a:pt x="3306" y="216"/>
                    </a:lnTo>
                    <a:lnTo>
                      <a:pt x="3306" y="216"/>
                    </a:lnTo>
                    <a:lnTo>
                      <a:pt x="2480" y="1240"/>
                    </a:lnTo>
                    <a:cubicBezTo>
                      <a:pt x="2265" y="1455"/>
                      <a:pt x="2066" y="1653"/>
                      <a:pt x="1852" y="1653"/>
                    </a:cubicBezTo>
                    <a:lnTo>
                      <a:pt x="2066" y="1042"/>
                    </a:lnTo>
                    <a:lnTo>
                      <a:pt x="2066" y="1042"/>
                    </a:lnTo>
                    <a:lnTo>
                      <a:pt x="1439" y="1868"/>
                    </a:lnTo>
                    <a:cubicBezTo>
                      <a:pt x="1240" y="2066"/>
                      <a:pt x="1025" y="2281"/>
                      <a:pt x="827" y="2281"/>
                    </a:cubicBezTo>
                    <a:lnTo>
                      <a:pt x="1240" y="1455"/>
                    </a:lnTo>
                    <a:lnTo>
                      <a:pt x="414" y="2480"/>
                    </a:lnTo>
                    <a:lnTo>
                      <a:pt x="1" y="2893"/>
                    </a:lnTo>
                    <a:lnTo>
                      <a:pt x="1" y="3108"/>
                    </a:lnTo>
                    <a:lnTo>
                      <a:pt x="199" y="3108"/>
                    </a:lnTo>
                    <a:cubicBezTo>
                      <a:pt x="199" y="2893"/>
                      <a:pt x="414" y="2694"/>
                      <a:pt x="612" y="2694"/>
                    </a:cubicBezTo>
                    <a:lnTo>
                      <a:pt x="1653" y="2694"/>
                    </a:lnTo>
                    <a:lnTo>
                      <a:pt x="1025" y="2480"/>
                    </a:lnTo>
                    <a:cubicBezTo>
                      <a:pt x="1025" y="2281"/>
                      <a:pt x="1240" y="2281"/>
                      <a:pt x="1439" y="2066"/>
                    </a:cubicBezTo>
                    <a:lnTo>
                      <a:pt x="2678" y="2281"/>
                    </a:lnTo>
                    <a:lnTo>
                      <a:pt x="2678" y="2281"/>
                    </a:lnTo>
                    <a:lnTo>
                      <a:pt x="1852" y="2066"/>
                    </a:lnTo>
                    <a:lnTo>
                      <a:pt x="2480" y="1455"/>
                    </a:lnTo>
                    <a:lnTo>
                      <a:pt x="3719" y="1868"/>
                    </a:lnTo>
                    <a:lnTo>
                      <a:pt x="2678" y="1455"/>
                    </a:lnTo>
                    <a:cubicBezTo>
                      <a:pt x="2893" y="1240"/>
                      <a:pt x="3091" y="1240"/>
                      <a:pt x="3306" y="1042"/>
                    </a:cubicBezTo>
                    <a:lnTo>
                      <a:pt x="4545" y="1240"/>
                    </a:lnTo>
                    <a:lnTo>
                      <a:pt x="4545" y="1240"/>
                    </a:lnTo>
                    <a:lnTo>
                      <a:pt x="3719" y="1042"/>
                    </a:lnTo>
                    <a:cubicBezTo>
                      <a:pt x="3917" y="827"/>
                      <a:pt x="4132" y="827"/>
                      <a:pt x="4331" y="629"/>
                    </a:cubicBezTo>
                    <a:cubicBezTo>
                      <a:pt x="3917" y="629"/>
                      <a:pt x="3719" y="629"/>
                      <a:pt x="3504" y="827"/>
                    </a:cubicBezTo>
                    <a:lnTo>
                      <a:pt x="3917" y="21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0"/>
              <p:cNvSpPr/>
              <p:nvPr/>
            </p:nvSpPr>
            <p:spPr>
              <a:xfrm>
                <a:off x="1780161" y="3122864"/>
                <a:ext cx="27080" cy="67651"/>
              </a:xfrm>
              <a:custGeom>
                <a:avLst/>
                <a:gdLst/>
                <a:ahLst/>
                <a:cxnLst/>
                <a:rect l="l" t="t" r="r" b="b"/>
                <a:pathLst>
                  <a:path w="827" h="2066" extrusionOk="0">
                    <a:moveTo>
                      <a:pt x="827" y="0"/>
                    </a:moveTo>
                    <a:cubicBezTo>
                      <a:pt x="827" y="0"/>
                      <a:pt x="215" y="827"/>
                      <a:pt x="1" y="2066"/>
                    </a:cubicBezTo>
                    <a:lnTo>
                      <a:pt x="827"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0"/>
              <p:cNvSpPr/>
              <p:nvPr/>
            </p:nvSpPr>
            <p:spPr>
              <a:xfrm>
                <a:off x="1793684" y="2980488"/>
                <a:ext cx="162382" cy="155932"/>
              </a:xfrm>
              <a:custGeom>
                <a:avLst/>
                <a:gdLst/>
                <a:ahLst/>
                <a:cxnLst/>
                <a:rect l="l" t="t" r="r" b="b"/>
                <a:pathLst>
                  <a:path w="4959" h="4762" extrusionOk="0">
                    <a:moveTo>
                      <a:pt x="4897" y="1"/>
                    </a:moveTo>
                    <a:cubicBezTo>
                      <a:pt x="4394" y="1"/>
                      <a:pt x="965" y="171"/>
                      <a:pt x="1" y="4761"/>
                    </a:cubicBezTo>
                    <a:cubicBezTo>
                      <a:pt x="1" y="4761"/>
                      <a:pt x="2893" y="4348"/>
                      <a:pt x="3719" y="2894"/>
                    </a:cubicBezTo>
                    <a:cubicBezTo>
                      <a:pt x="4959" y="1241"/>
                      <a:pt x="4959" y="2"/>
                      <a:pt x="4959" y="2"/>
                    </a:cubicBezTo>
                    <a:cubicBezTo>
                      <a:pt x="4959" y="2"/>
                      <a:pt x="4937" y="1"/>
                      <a:pt x="48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0"/>
              <p:cNvSpPr/>
              <p:nvPr/>
            </p:nvSpPr>
            <p:spPr>
              <a:xfrm>
                <a:off x="1793684" y="2980521"/>
                <a:ext cx="162382" cy="155899"/>
              </a:xfrm>
              <a:custGeom>
                <a:avLst/>
                <a:gdLst/>
                <a:ahLst/>
                <a:cxnLst/>
                <a:rect l="l" t="t" r="r" b="b"/>
                <a:pathLst>
                  <a:path w="4959" h="4761" extrusionOk="0">
                    <a:moveTo>
                      <a:pt x="4959" y="1"/>
                    </a:moveTo>
                    <a:lnTo>
                      <a:pt x="4959" y="1"/>
                    </a:lnTo>
                    <a:cubicBezTo>
                      <a:pt x="4545" y="216"/>
                      <a:pt x="4132" y="629"/>
                      <a:pt x="3719" y="827"/>
                    </a:cubicBezTo>
                    <a:lnTo>
                      <a:pt x="3719" y="414"/>
                    </a:lnTo>
                    <a:lnTo>
                      <a:pt x="3521" y="1042"/>
                    </a:lnTo>
                    <a:cubicBezTo>
                      <a:pt x="3306" y="1240"/>
                      <a:pt x="3108" y="1455"/>
                      <a:pt x="2893" y="1455"/>
                    </a:cubicBezTo>
                    <a:lnTo>
                      <a:pt x="3108" y="827"/>
                    </a:lnTo>
                    <a:lnTo>
                      <a:pt x="3108" y="827"/>
                    </a:lnTo>
                    <a:lnTo>
                      <a:pt x="2694" y="1654"/>
                    </a:lnTo>
                    <a:cubicBezTo>
                      <a:pt x="2480" y="1868"/>
                      <a:pt x="2480" y="2067"/>
                      <a:pt x="2281" y="2067"/>
                    </a:cubicBezTo>
                    <a:lnTo>
                      <a:pt x="2480" y="1042"/>
                    </a:lnTo>
                    <a:lnTo>
                      <a:pt x="2067" y="2282"/>
                    </a:lnTo>
                    <a:lnTo>
                      <a:pt x="1455" y="2893"/>
                    </a:lnTo>
                    <a:lnTo>
                      <a:pt x="1653" y="2067"/>
                    </a:lnTo>
                    <a:lnTo>
                      <a:pt x="1240" y="3306"/>
                    </a:lnTo>
                    <a:cubicBezTo>
                      <a:pt x="1084" y="3475"/>
                      <a:pt x="918" y="3511"/>
                      <a:pt x="854" y="3616"/>
                    </a:cubicBezTo>
                    <a:lnTo>
                      <a:pt x="854" y="3616"/>
                    </a:lnTo>
                    <a:lnTo>
                      <a:pt x="1042" y="2893"/>
                    </a:lnTo>
                    <a:lnTo>
                      <a:pt x="414" y="3934"/>
                    </a:lnTo>
                    <a:cubicBezTo>
                      <a:pt x="216" y="4347"/>
                      <a:pt x="216" y="4546"/>
                      <a:pt x="216" y="4546"/>
                    </a:cubicBezTo>
                    <a:lnTo>
                      <a:pt x="1" y="4760"/>
                    </a:lnTo>
                    <a:lnTo>
                      <a:pt x="216" y="4760"/>
                    </a:lnTo>
                    <a:cubicBezTo>
                      <a:pt x="414" y="4546"/>
                      <a:pt x="629" y="4347"/>
                      <a:pt x="629" y="4132"/>
                    </a:cubicBezTo>
                    <a:lnTo>
                      <a:pt x="1653" y="3934"/>
                    </a:lnTo>
                    <a:lnTo>
                      <a:pt x="827" y="3934"/>
                    </a:lnTo>
                    <a:lnTo>
                      <a:pt x="1455" y="3306"/>
                    </a:lnTo>
                    <a:lnTo>
                      <a:pt x="2480" y="3306"/>
                    </a:lnTo>
                    <a:lnTo>
                      <a:pt x="1653" y="3108"/>
                    </a:lnTo>
                    <a:cubicBezTo>
                      <a:pt x="1868" y="2893"/>
                      <a:pt x="1868" y="2695"/>
                      <a:pt x="2067" y="2480"/>
                    </a:cubicBezTo>
                    <a:lnTo>
                      <a:pt x="3306" y="2480"/>
                    </a:lnTo>
                    <a:lnTo>
                      <a:pt x="2281" y="2282"/>
                    </a:lnTo>
                    <a:cubicBezTo>
                      <a:pt x="2480" y="2067"/>
                      <a:pt x="2694" y="2067"/>
                      <a:pt x="2893" y="1868"/>
                    </a:cubicBezTo>
                    <a:lnTo>
                      <a:pt x="3934" y="1654"/>
                    </a:lnTo>
                    <a:lnTo>
                      <a:pt x="3108" y="1654"/>
                    </a:lnTo>
                    <a:cubicBezTo>
                      <a:pt x="3306" y="1455"/>
                      <a:pt x="3306" y="1240"/>
                      <a:pt x="3521" y="1240"/>
                    </a:cubicBezTo>
                    <a:lnTo>
                      <a:pt x="4347" y="1240"/>
                    </a:lnTo>
                    <a:lnTo>
                      <a:pt x="3719" y="1042"/>
                    </a:lnTo>
                    <a:cubicBezTo>
                      <a:pt x="4544" y="217"/>
                      <a:pt x="4957" y="2"/>
                      <a:pt x="49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0"/>
              <p:cNvSpPr/>
              <p:nvPr/>
            </p:nvSpPr>
            <p:spPr>
              <a:xfrm>
                <a:off x="1766637" y="3115823"/>
                <a:ext cx="13556" cy="67684"/>
              </a:xfrm>
              <a:custGeom>
                <a:avLst/>
                <a:gdLst/>
                <a:ahLst/>
                <a:cxnLst/>
                <a:rect l="l" t="t" r="r" b="b"/>
                <a:pathLst>
                  <a:path w="414" h="2067" extrusionOk="0">
                    <a:moveTo>
                      <a:pt x="0" y="0"/>
                    </a:moveTo>
                    <a:lnTo>
                      <a:pt x="414" y="2066"/>
                    </a:lnTo>
                    <a:cubicBezTo>
                      <a:pt x="414" y="1042"/>
                      <a:pt x="1" y="1"/>
                      <a:pt x="0"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0"/>
              <p:cNvSpPr/>
              <p:nvPr/>
            </p:nvSpPr>
            <p:spPr>
              <a:xfrm>
                <a:off x="1638375" y="2946990"/>
                <a:ext cx="135335" cy="182390"/>
              </a:xfrm>
              <a:custGeom>
                <a:avLst/>
                <a:gdLst/>
                <a:ahLst/>
                <a:cxnLst/>
                <a:rect l="l" t="t" r="r" b="b"/>
                <a:pathLst>
                  <a:path w="4133" h="5570" extrusionOk="0">
                    <a:moveTo>
                      <a:pt x="199" y="0"/>
                    </a:moveTo>
                    <a:cubicBezTo>
                      <a:pt x="199" y="0"/>
                      <a:pt x="1" y="1025"/>
                      <a:pt x="827" y="3091"/>
                    </a:cubicBezTo>
                    <a:cubicBezTo>
                      <a:pt x="1439" y="4545"/>
                      <a:pt x="4132" y="5570"/>
                      <a:pt x="4132" y="5570"/>
                    </a:cubicBezTo>
                    <a:cubicBezTo>
                      <a:pt x="4132" y="414"/>
                      <a:pt x="199" y="0"/>
                      <a:pt x="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0"/>
              <p:cNvSpPr/>
              <p:nvPr/>
            </p:nvSpPr>
            <p:spPr>
              <a:xfrm>
                <a:off x="1644891" y="2946990"/>
                <a:ext cx="128819" cy="182390"/>
              </a:xfrm>
              <a:custGeom>
                <a:avLst/>
                <a:gdLst/>
                <a:ahLst/>
                <a:cxnLst/>
                <a:rect l="l" t="t" r="r" b="b"/>
                <a:pathLst>
                  <a:path w="3934" h="5570" extrusionOk="0">
                    <a:moveTo>
                      <a:pt x="0" y="0"/>
                    </a:moveTo>
                    <a:cubicBezTo>
                      <a:pt x="1" y="1"/>
                      <a:pt x="414" y="200"/>
                      <a:pt x="1041" y="1240"/>
                    </a:cubicBezTo>
                    <a:lnTo>
                      <a:pt x="1240" y="1240"/>
                    </a:lnTo>
                    <a:lnTo>
                      <a:pt x="1240" y="1025"/>
                    </a:lnTo>
                    <a:cubicBezTo>
                      <a:pt x="826" y="612"/>
                      <a:pt x="413" y="199"/>
                      <a:pt x="0" y="0"/>
                    </a:cubicBezTo>
                    <a:close/>
                    <a:moveTo>
                      <a:pt x="1653" y="1025"/>
                    </a:moveTo>
                    <a:lnTo>
                      <a:pt x="1812" y="1797"/>
                    </a:lnTo>
                    <a:lnTo>
                      <a:pt x="1868" y="1851"/>
                    </a:lnTo>
                    <a:lnTo>
                      <a:pt x="1868" y="1851"/>
                    </a:lnTo>
                    <a:lnTo>
                      <a:pt x="1653" y="1025"/>
                    </a:lnTo>
                    <a:close/>
                    <a:moveTo>
                      <a:pt x="3305" y="3504"/>
                    </a:moveTo>
                    <a:lnTo>
                      <a:pt x="3305" y="3504"/>
                    </a:lnTo>
                    <a:lnTo>
                      <a:pt x="3305" y="3504"/>
                    </a:lnTo>
                    <a:close/>
                    <a:moveTo>
                      <a:pt x="1240" y="1240"/>
                    </a:moveTo>
                    <a:cubicBezTo>
                      <a:pt x="1240" y="1438"/>
                      <a:pt x="1454" y="1653"/>
                      <a:pt x="1653" y="1851"/>
                    </a:cubicBezTo>
                    <a:lnTo>
                      <a:pt x="628" y="1653"/>
                    </a:lnTo>
                    <a:lnTo>
                      <a:pt x="628" y="1653"/>
                    </a:lnTo>
                    <a:lnTo>
                      <a:pt x="1868" y="2264"/>
                    </a:lnTo>
                    <a:lnTo>
                      <a:pt x="2281" y="2678"/>
                    </a:lnTo>
                    <a:lnTo>
                      <a:pt x="1240" y="2678"/>
                    </a:lnTo>
                    <a:lnTo>
                      <a:pt x="2281" y="2892"/>
                    </a:lnTo>
                    <a:cubicBezTo>
                      <a:pt x="2479" y="3091"/>
                      <a:pt x="2694" y="3504"/>
                      <a:pt x="2694" y="3719"/>
                    </a:cubicBezTo>
                    <a:lnTo>
                      <a:pt x="1653" y="3504"/>
                    </a:lnTo>
                    <a:lnTo>
                      <a:pt x="1653" y="3504"/>
                    </a:lnTo>
                    <a:lnTo>
                      <a:pt x="2892" y="3917"/>
                    </a:lnTo>
                    <a:cubicBezTo>
                      <a:pt x="3107" y="4132"/>
                      <a:pt x="3107" y="4330"/>
                      <a:pt x="3305" y="4545"/>
                    </a:cubicBezTo>
                    <a:lnTo>
                      <a:pt x="2479" y="4330"/>
                    </a:lnTo>
                    <a:lnTo>
                      <a:pt x="2479" y="4330"/>
                    </a:lnTo>
                    <a:lnTo>
                      <a:pt x="3305" y="4958"/>
                    </a:lnTo>
                    <a:cubicBezTo>
                      <a:pt x="3520" y="4958"/>
                      <a:pt x="3520" y="5156"/>
                      <a:pt x="3718" y="5371"/>
                    </a:cubicBezTo>
                    <a:lnTo>
                      <a:pt x="3933" y="5570"/>
                    </a:lnTo>
                    <a:lnTo>
                      <a:pt x="3933" y="5371"/>
                    </a:lnTo>
                    <a:cubicBezTo>
                      <a:pt x="3933" y="5371"/>
                      <a:pt x="3718" y="5156"/>
                      <a:pt x="3718" y="4743"/>
                    </a:cubicBezTo>
                    <a:lnTo>
                      <a:pt x="3305" y="3504"/>
                    </a:lnTo>
                    <a:lnTo>
                      <a:pt x="3520" y="4545"/>
                    </a:lnTo>
                    <a:cubicBezTo>
                      <a:pt x="3305" y="4330"/>
                      <a:pt x="3305" y="4132"/>
                      <a:pt x="3107" y="3917"/>
                    </a:cubicBezTo>
                    <a:lnTo>
                      <a:pt x="2892" y="2678"/>
                    </a:lnTo>
                    <a:lnTo>
                      <a:pt x="2892" y="3504"/>
                    </a:lnTo>
                    <a:cubicBezTo>
                      <a:pt x="2694" y="3306"/>
                      <a:pt x="2694" y="3091"/>
                      <a:pt x="2479" y="2892"/>
                    </a:cubicBezTo>
                    <a:lnTo>
                      <a:pt x="2281" y="1438"/>
                    </a:lnTo>
                    <a:lnTo>
                      <a:pt x="2281" y="2479"/>
                    </a:lnTo>
                    <a:cubicBezTo>
                      <a:pt x="2281" y="2264"/>
                      <a:pt x="2066" y="2264"/>
                      <a:pt x="1868" y="2066"/>
                    </a:cubicBezTo>
                    <a:lnTo>
                      <a:pt x="1812" y="1797"/>
                    </a:lnTo>
                    <a:lnTo>
                      <a:pt x="1240" y="124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24"/>
        <p:cNvGrpSpPr/>
        <p:nvPr/>
      </p:nvGrpSpPr>
      <p:grpSpPr>
        <a:xfrm>
          <a:off x="0" y="0"/>
          <a:ext cx="0" cy="0"/>
          <a:chOff x="0" y="0"/>
          <a:chExt cx="0" cy="0"/>
        </a:xfrm>
      </p:grpSpPr>
      <p:sp>
        <p:nvSpPr>
          <p:cNvPr id="3525" name="Google Shape;3525;p51"/>
          <p:cNvSpPr txBox="1">
            <a:spLocks noGrp="1"/>
          </p:cNvSpPr>
          <p:nvPr>
            <p:ph type="title"/>
          </p:nvPr>
        </p:nvSpPr>
        <p:spPr>
          <a:xfrm>
            <a:off x="1033100" y="1803419"/>
            <a:ext cx="3310200" cy="461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Analysis</a:t>
            </a:r>
            <a:endParaRPr/>
          </a:p>
        </p:txBody>
      </p:sp>
      <p:sp>
        <p:nvSpPr>
          <p:cNvPr id="3526" name="Google Shape;3526;p51"/>
          <p:cNvSpPr txBox="1">
            <a:spLocks noGrp="1"/>
          </p:cNvSpPr>
          <p:nvPr>
            <p:ph type="subTitle" idx="1"/>
          </p:nvPr>
        </p:nvSpPr>
        <p:spPr>
          <a:xfrm>
            <a:off x="1207550" y="2281594"/>
            <a:ext cx="3135900" cy="107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 in the Solar System—it’s only a bit larger than the Moon</a:t>
            </a:r>
            <a:endParaRPr/>
          </a:p>
        </p:txBody>
      </p:sp>
      <p:sp>
        <p:nvSpPr>
          <p:cNvPr id="3527" name="Google Shape;3527;p51"/>
          <p:cNvSpPr/>
          <p:nvPr/>
        </p:nvSpPr>
        <p:spPr>
          <a:xfrm>
            <a:off x="4802150" y="787850"/>
            <a:ext cx="3467826" cy="3507586"/>
          </a:xfrm>
          <a:custGeom>
            <a:avLst/>
            <a:gdLst/>
            <a:ahLst/>
            <a:cxnLst/>
            <a:rect l="l" t="t" r="r" b="b"/>
            <a:pathLst>
              <a:path w="47098" h="47638" extrusionOk="0">
                <a:moveTo>
                  <a:pt x="24923" y="2986"/>
                </a:moveTo>
                <a:cubicBezTo>
                  <a:pt x="24929" y="2997"/>
                  <a:pt x="24936" y="3008"/>
                  <a:pt x="24943" y="3019"/>
                </a:cubicBezTo>
                <a:cubicBezTo>
                  <a:pt x="24937" y="3007"/>
                  <a:pt x="24931" y="2996"/>
                  <a:pt x="24923" y="2986"/>
                </a:cubicBezTo>
                <a:close/>
                <a:moveTo>
                  <a:pt x="18362" y="3145"/>
                </a:moveTo>
                <a:cubicBezTo>
                  <a:pt x="18471" y="3145"/>
                  <a:pt x="18517" y="3317"/>
                  <a:pt x="18599" y="3317"/>
                </a:cubicBezTo>
                <a:cubicBezTo>
                  <a:pt x="18626" y="3317"/>
                  <a:pt x="18656" y="3300"/>
                  <a:pt x="18694" y="3252"/>
                </a:cubicBezTo>
                <a:lnTo>
                  <a:pt x="18694" y="3252"/>
                </a:lnTo>
                <a:cubicBezTo>
                  <a:pt x="18246" y="3920"/>
                  <a:pt x="17787" y="4496"/>
                  <a:pt x="17042" y="4568"/>
                </a:cubicBezTo>
                <a:cubicBezTo>
                  <a:pt x="16967" y="3793"/>
                  <a:pt x="17816" y="3638"/>
                  <a:pt x="18207" y="3174"/>
                </a:cubicBezTo>
                <a:lnTo>
                  <a:pt x="18281" y="3174"/>
                </a:lnTo>
                <a:cubicBezTo>
                  <a:pt x="18312" y="3153"/>
                  <a:pt x="18339" y="3145"/>
                  <a:pt x="18362" y="3145"/>
                </a:cubicBezTo>
                <a:close/>
                <a:moveTo>
                  <a:pt x="19985" y="2089"/>
                </a:moveTo>
                <a:cubicBezTo>
                  <a:pt x="19911" y="2170"/>
                  <a:pt x="19756" y="2170"/>
                  <a:pt x="19675" y="2325"/>
                </a:cubicBezTo>
                <a:lnTo>
                  <a:pt x="20066" y="2325"/>
                </a:lnTo>
                <a:lnTo>
                  <a:pt x="19985" y="2480"/>
                </a:lnTo>
                <a:cubicBezTo>
                  <a:pt x="19521" y="2789"/>
                  <a:pt x="19985" y="3329"/>
                  <a:pt x="19756" y="3793"/>
                </a:cubicBezTo>
                <a:cubicBezTo>
                  <a:pt x="19911" y="3793"/>
                  <a:pt x="19911" y="3638"/>
                  <a:pt x="19985" y="3638"/>
                </a:cubicBezTo>
                <a:cubicBezTo>
                  <a:pt x="20140" y="4029"/>
                  <a:pt x="19911" y="4103"/>
                  <a:pt x="19675" y="4258"/>
                </a:cubicBezTo>
                <a:cubicBezTo>
                  <a:pt x="19756" y="4258"/>
                  <a:pt x="19756" y="4339"/>
                  <a:pt x="19911" y="4339"/>
                </a:cubicBezTo>
                <a:cubicBezTo>
                  <a:pt x="19446" y="4568"/>
                  <a:pt x="18901" y="4568"/>
                  <a:pt x="18436" y="4649"/>
                </a:cubicBezTo>
                <a:lnTo>
                  <a:pt x="17971" y="4878"/>
                </a:lnTo>
                <a:cubicBezTo>
                  <a:pt x="17897" y="4649"/>
                  <a:pt x="18052" y="4568"/>
                  <a:pt x="18207" y="4494"/>
                </a:cubicBezTo>
                <a:cubicBezTo>
                  <a:pt x="18362" y="4413"/>
                  <a:pt x="18591" y="4413"/>
                  <a:pt x="18672" y="4258"/>
                </a:cubicBezTo>
                <a:lnTo>
                  <a:pt x="18207" y="4258"/>
                </a:lnTo>
                <a:cubicBezTo>
                  <a:pt x="18281" y="4103"/>
                  <a:pt x="18517" y="4103"/>
                  <a:pt x="18672" y="4029"/>
                </a:cubicBezTo>
                <a:cubicBezTo>
                  <a:pt x="18746" y="3874"/>
                  <a:pt x="18672" y="3874"/>
                  <a:pt x="18517" y="3874"/>
                </a:cubicBezTo>
                <a:cubicBezTo>
                  <a:pt x="18517" y="3409"/>
                  <a:pt x="19211" y="3793"/>
                  <a:pt x="19211" y="3329"/>
                </a:cubicBezTo>
                <a:cubicBezTo>
                  <a:pt x="19211" y="3276"/>
                  <a:pt x="19134" y="3221"/>
                  <a:pt x="19062" y="3221"/>
                </a:cubicBezTo>
                <a:cubicBezTo>
                  <a:pt x="19032" y="3221"/>
                  <a:pt x="19003" y="3230"/>
                  <a:pt x="18981" y="3254"/>
                </a:cubicBezTo>
                <a:cubicBezTo>
                  <a:pt x="19056" y="3099"/>
                  <a:pt x="19056" y="2944"/>
                  <a:pt x="19056" y="2864"/>
                </a:cubicBezTo>
                <a:cubicBezTo>
                  <a:pt x="19056" y="2855"/>
                  <a:pt x="19054" y="2852"/>
                  <a:pt x="19050" y="2852"/>
                </a:cubicBezTo>
                <a:cubicBezTo>
                  <a:pt x="19030" y="2852"/>
                  <a:pt x="18961" y="2954"/>
                  <a:pt x="18875" y="2954"/>
                </a:cubicBezTo>
                <a:cubicBezTo>
                  <a:pt x="18834" y="2954"/>
                  <a:pt x="18790" y="2931"/>
                  <a:pt x="18746" y="2864"/>
                </a:cubicBezTo>
                <a:cubicBezTo>
                  <a:pt x="19211" y="2635"/>
                  <a:pt x="19446" y="2089"/>
                  <a:pt x="19985" y="2089"/>
                </a:cubicBezTo>
                <a:close/>
                <a:moveTo>
                  <a:pt x="21228" y="7346"/>
                </a:moveTo>
                <a:cubicBezTo>
                  <a:pt x="21309" y="7346"/>
                  <a:pt x="21409" y="7374"/>
                  <a:pt x="21535" y="7437"/>
                </a:cubicBezTo>
                <a:cubicBezTo>
                  <a:pt x="21844" y="7666"/>
                  <a:pt x="21535" y="8286"/>
                  <a:pt x="21070" y="8367"/>
                </a:cubicBezTo>
                <a:lnTo>
                  <a:pt x="20841" y="8212"/>
                </a:lnTo>
                <a:cubicBezTo>
                  <a:pt x="20900" y="7777"/>
                  <a:pt x="20912" y="7346"/>
                  <a:pt x="21228" y="7346"/>
                </a:cubicBezTo>
                <a:close/>
                <a:moveTo>
                  <a:pt x="22154" y="8212"/>
                </a:moveTo>
                <a:cubicBezTo>
                  <a:pt x="22700" y="8286"/>
                  <a:pt x="23319" y="8286"/>
                  <a:pt x="23084" y="9061"/>
                </a:cubicBezTo>
                <a:lnTo>
                  <a:pt x="22929" y="9061"/>
                </a:lnTo>
                <a:lnTo>
                  <a:pt x="22774" y="8986"/>
                </a:lnTo>
                <a:lnTo>
                  <a:pt x="22700" y="8906"/>
                </a:lnTo>
                <a:lnTo>
                  <a:pt x="21925" y="8441"/>
                </a:lnTo>
                <a:lnTo>
                  <a:pt x="21844" y="8286"/>
                </a:lnTo>
                <a:lnTo>
                  <a:pt x="22154" y="8212"/>
                </a:lnTo>
                <a:close/>
                <a:moveTo>
                  <a:pt x="26607" y="9269"/>
                </a:moveTo>
                <a:cubicBezTo>
                  <a:pt x="26838" y="9269"/>
                  <a:pt x="27144" y="9447"/>
                  <a:pt x="27192" y="9680"/>
                </a:cubicBezTo>
                <a:lnTo>
                  <a:pt x="26802" y="9680"/>
                </a:lnTo>
                <a:cubicBezTo>
                  <a:pt x="26573" y="9680"/>
                  <a:pt x="26263" y="9680"/>
                  <a:pt x="26337" y="9526"/>
                </a:cubicBezTo>
                <a:cubicBezTo>
                  <a:pt x="26337" y="9343"/>
                  <a:pt x="26457" y="9269"/>
                  <a:pt x="26607" y="9269"/>
                </a:cubicBezTo>
                <a:close/>
                <a:moveTo>
                  <a:pt x="29495" y="9612"/>
                </a:moveTo>
                <a:cubicBezTo>
                  <a:pt x="29678" y="9612"/>
                  <a:pt x="29849" y="9680"/>
                  <a:pt x="30055" y="9680"/>
                </a:cubicBezTo>
                <a:cubicBezTo>
                  <a:pt x="30025" y="9873"/>
                  <a:pt x="29940" y="9920"/>
                  <a:pt x="29835" y="9920"/>
                </a:cubicBezTo>
                <a:cubicBezTo>
                  <a:pt x="29734" y="9920"/>
                  <a:pt x="29615" y="9877"/>
                  <a:pt x="29507" y="9877"/>
                </a:cubicBezTo>
                <a:cubicBezTo>
                  <a:pt x="29455" y="9877"/>
                  <a:pt x="29405" y="9886"/>
                  <a:pt x="29361" y="9916"/>
                </a:cubicBezTo>
                <a:lnTo>
                  <a:pt x="29206" y="9916"/>
                </a:lnTo>
                <a:lnTo>
                  <a:pt x="29206" y="9680"/>
                </a:lnTo>
                <a:cubicBezTo>
                  <a:pt x="29310" y="9629"/>
                  <a:pt x="29404" y="9612"/>
                  <a:pt x="29495" y="9612"/>
                </a:cubicBezTo>
                <a:close/>
                <a:moveTo>
                  <a:pt x="43224" y="12159"/>
                </a:moveTo>
                <a:lnTo>
                  <a:pt x="43305" y="12240"/>
                </a:lnTo>
                <a:lnTo>
                  <a:pt x="43534" y="12469"/>
                </a:lnTo>
                <a:lnTo>
                  <a:pt x="43769" y="12934"/>
                </a:lnTo>
                <a:lnTo>
                  <a:pt x="43844" y="13479"/>
                </a:lnTo>
                <a:lnTo>
                  <a:pt x="43999" y="13944"/>
                </a:lnTo>
                <a:lnTo>
                  <a:pt x="44234" y="14173"/>
                </a:lnTo>
                <a:lnTo>
                  <a:pt x="44463" y="14099"/>
                </a:lnTo>
                <a:lnTo>
                  <a:pt x="44618" y="14483"/>
                </a:lnTo>
                <a:lnTo>
                  <a:pt x="44544" y="14719"/>
                </a:lnTo>
                <a:lnTo>
                  <a:pt x="44389" y="14564"/>
                </a:lnTo>
                <a:lnTo>
                  <a:pt x="44154" y="14564"/>
                </a:lnTo>
                <a:lnTo>
                  <a:pt x="44154" y="14719"/>
                </a:lnTo>
                <a:lnTo>
                  <a:pt x="44154" y="15103"/>
                </a:lnTo>
                <a:lnTo>
                  <a:pt x="44079" y="15103"/>
                </a:lnTo>
                <a:lnTo>
                  <a:pt x="43999" y="14948"/>
                </a:lnTo>
                <a:lnTo>
                  <a:pt x="43924" y="14719"/>
                </a:lnTo>
                <a:lnTo>
                  <a:pt x="43924" y="14328"/>
                </a:lnTo>
                <a:lnTo>
                  <a:pt x="43689" y="13863"/>
                </a:lnTo>
                <a:lnTo>
                  <a:pt x="43534" y="13479"/>
                </a:lnTo>
                <a:lnTo>
                  <a:pt x="43379" y="13089"/>
                </a:lnTo>
                <a:lnTo>
                  <a:pt x="43305" y="12705"/>
                </a:lnTo>
                <a:lnTo>
                  <a:pt x="43305" y="12469"/>
                </a:lnTo>
                <a:lnTo>
                  <a:pt x="43224" y="12314"/>
                </a:lnTo>
                <a:lnTo>
                  <a:pt x="43224" y="12159"/>
                </a:lnTo>
                <a:close/>
                <a:moveTo>
                  <a:pt x="44463" y="15103"/>
                </a:moveTo>
                <a:lnTo>
                  <a:pt x="44544" y="15183"/>
                </a:lnTo>
                <a:lnTo>
                  <a:pt x="44618" y="15338"/>
                </a:lnTo>
                <a:lnTo>
                  <a:pt x="44699" y="15413"/>
                </a:lnTo>
                <a:lnTo>
                  <a:pt x="44699" y="15493"/>
                </a:lnTo>
                <a:lnTo>
                  <a:pt x="44699" y="15568"/>
                </a:lnTo>
                <a:lnTo>
                  <a:pt x="44618" y="15568"/>
                </a:lnTo>
                <a:lnTo>
                  <a:pt x="44544" y="15648"/>
                </a:lnTo>
                <a:lnTo>
                  <a:pt x="44463" y="15568"/>
                </a:lnTo>
                <a:lnTo>
                  <a:pt x="44463" y="15258"/>
                </a:lnTo>
                <a:lnTo>
                  <a:pt x="44463" y="15183"/>
                </a:lnTo>
                <a:lnTo>
                  <a:pt x="44463" y="15103"/>
                </a:lnTo>
                <a:close/>
                <a:moveTo>
                  <a:pt x="44773" y="14793"/>
                </a:moveTo>
                <a:lnTo>
                  <a:pt x="44854" y="14874"/>
                </a:lnTo>
                <a:lnTo>
                  <a:pt x="44928" y="15028"/>
                </a:lnTo>
                <a:lnTo>
                  <a:pt x="44928" y="15103"/>
                </a:lnTo>
                <a:lnTo>
                  <a:pt x="44928" y="15183"/>
                </a:lnTo>
                <a:lnTo>
                  <a:pt x="44928" y="15338"/>
                </a:lnTo>
                <a:lnTo>
                  <a:pt x="45009" y="15493"/>
                </a:lnTo>
                <a:lnTo>
                  <a:pt x="45009" y="15723"/>
                </a:lnTo>
                <a:lnTo>
                  <a:pt x="45083" y="15877"/>
                </a:lnTo>
                <a:lnTo>
                  <a:pt x="45009" y="15877"/>
                </a:lnTo>
                <a:lnTo>
                  <a:pt x="45009" y="15803"/>
                </a:lnTo>
                <a:lnTo>
                  <a:pt x="44854" y="15183"/>
                </a:lnTo>
                <a:lnTo>
                  <a:pt x="44773" y="15028"/>
                </a:lnTo>
                <a:lnTo>
                  <a:pt x="44699" y="14948"/>
                </a:lnTo>
                <a:lnTo>
                  <a:pt x="44699" y="14793"/>
                </a:lnTo>
                <a:close/>
                <a:moveTo>
                  <a:pt x="45238" y="16032"/>
                </a:moveTo>
                <a:lnTo>
                  <a:pt x="45319" y="16113"/>
                </a:lnTo>
                <a:lnTo>
                  <a:pt x="45548" y="16888"/>
                </a:lnTo>
                <a:lnTo>
                  <a:pt x="45629" y="17197"/>
                </a:lnTo>
                <a:lnTo>
                  <a:pt x="45629" y="17352"/>
                </a:lnTo>
                <a:lnTo>
                  <a:pt x="45548" y="17352"/>
                </a:lnTo>
                <a:lnTo>
                  <a:pt x="45548" y="17272"/>
                </a:lnTo>
                <a:lnTo>
                  <a:pt x="45474" y="17272"/>
                </a:lnTo>
                <a:lnTo>
                  <a:pt x="45548" y="17891"/>
                </a:lnTo>
                <a:lnTo>
                  <a:pt x="45474" y="17891"/>
                </a:lnTo>
                <a:lnTo>
                  <a:pt x="45238" y="17507"/>
                </a:lnTo>
                <a:lnTo>
                  <a:pt x="45164" y="17197"/>
                </a:lnTo>
                <a:lnTo>
                  <a:pt x="45083" y="17117"/>
                </a:lnTo>
                <a:lnTo>
                  <a:pt x="45009" y="17117"/>
                </a:lnTo>
                <a:lnTo>
                  <a:pt x="44854" y="17197"/>
                </a:lnTo>
                <a:lnTo>
                  <a:pt x="44773" y="17197"/>
                </a:lnTo>
                <a:lnTo>
                  <a:pt x="44773" y="17042"/>
                </a:lnTo>
                <a:lnTo>
                  <a:pt x="44773" y="16652"/>
                </a:lnTo>
                <a:lnTo>
                  <a:pt x="44928" y="16497"/>
                </a:lnTo>
                <a:lnTo>
                  <a:pt x="45164" y="16578"/>
                </a:lnTo>
                <a:lnTo>
                  <a:pt x="45238" y="16578"/>
                </a:lnTo>
                <a:lnTo>
                  <a:pt x="45238" y="16497"/>
                </a:lnTo>
                <a:lnTo>
                  <a:pt x="45238" y="16268"/>
                </a:lnTo>
                <a:lnTo>
                  <a:pt x="45238" y="16032"/>
                </a:lnTo>
                <a:close/>
                <a:moveTo>
                  <a:pt x="45858" y="19057"/>
                </a:moveTo>
                <a:lnTo>
                  <a:pt x="45858" y="19211"/>
                </a:lnTo>
                <a:lnTo>
                  <a:pt x="45938" y="19521"/>
                </a:lnTo>
                <a:lnTo>
                  <a:pt x="46013" y="19831"/>
                </a:lnTo>
                <a:lnTo>
                  <a:pt x="46013" y="20060"/>
                </a:lnTo>
                <a:lnTo>
                  <a:pt x="45938" y="20141"/>
                </a:lnTo>
                <a:lnTo>
                  <a:pt x="45858" y="20296"/>
                </a:lnTo>
                <a:lnTo>
                  <a:pt x="45858" y="20606"/>
                </a:lnTo>
                <a:lnTo>
                  <a:pt x="45938" y="20761"/>
                </a:lnTo>
                <a:lnTo>
                  <a:pt x="45858" y="20835"/>
                </a:lnTo>
                <a:lnTo>
                  <a:pt x="45783" y="20525"/>
                </a:lnTo>
                <a:lnTo>
                  <a:pt x="45783" y="20296"/>
                </a:lnTo>
                <a:lnTo>
                  <a:pt x="45783" y="19676"/>
                </a:lnTo>
                <a:lnTo>
                  <a:pt x="45783" y="19366"/>
                </a:lnTo>
                <a:lnTo>
                  <a:pt x="45783" y="19131"/>
                </a:lnTo>
                <a:lnTo>
                  <a:pt x="45858" y="19057"/>
                </a:lnTo>
                <a:close/>
                <a:moveTo>
                  <a:pt x="43689" y="17582"/>
                </a:moveTo>
                <a:lnTo>
                  <a:pt x="44234" y="18046"/>
                </a:lnTo>
                <a:lnTo>
                  <a:pt x="44309" y="18356"/>
                </a:lnTo>
                <a:lnTo>
                  <a:pt x="44154" y="18747"/>
                </a:lnTo>
                <a:lnTo>
                  <a:pt x="44154" y="19211"/>
                </a:lnTo>
                <a:lnTo>
                  <a:pt x="44234" y="19441"/>
                </a:lnTo>
                <a:lnTo>
                  <a:pt x="44463" y="19751"/>
                </a:lnTo>
                <a:lnTo>
                  <a:pt x="44463" y="19986"/>
                </a:lnTo>
                <a:lnTo>
                  <a:pt x="44389" y="20215"/>
                </a:lnTo>
                <a:lnTo>
                  <a:pt x="44234" y="20451"/>
                </a:lnTo>
                <a:lnTo>
                  <a:pt x="44234" y="20916"/>
                </a:lnTo>
                <a:lnTo>
                  <a:pt x="44154" y="21071"/>
                </a:lnTo>
                <a:lnTo>
                  <a:pt x="44079" y="21380"/>
                </a:lnTo>
                <a:lnTo>
                  <a:pt x="43999" y="21535"/>
                </a:lnTo>
                <a:lnTo>
                  <a:pt x="43999" y="21920"/>
                </a:lnTo>
                <a:lnTo>
                  <a:pt x="43924" y="22384"/>
                </a:lnTo>
                <a:lnTo>
                  <a:pt x="43689" y="22539"/>
                </a:lnTo>
                <a:lnTo>
                  <a:pt x="43534" y="22465"/>
                </a:lnTo>
                <a:cubicBezTo>
                  <a:pt x="43615" y="21145"/>
                  <a:pt x="43534" y="19831"/>
                  <a:pt x="43379" y="18511"/>
                </a:cubicBezTo>
                <a:lnTo>
                  <a:pt x="43460" y="18437"/>
                </a:lnTo>
                <a:lnTo>
                  <a:pt x="43460" y="17817"/>
                </a:lnTo>
                <a:lnTo>
                  <a:pt x="43689" y="17582"/>
                </a:lnTo>
                <a:close/>
                <a:moveTo>
                  <a:pt x="45548" y="20060"/>
                </a:moveTo>
                <a:lnTo>
                  <a:pt x="45548" y="20141"/>
                </a:lnTo>
                <a:lnTo>
                  <a:pt x="45474" y="20451"/>
                </a:lnTo>
                <a:lnTo>
                  <a:pt x="45393" y="20606"/>
                </a:lnTo>
                <a:lnTo>
                  <a:pt x="45238" y="20680"/>
                </a:lnTo>
                <a:lnTo>
                  <a:pt x="45009" y="20606"/>
                </a:lnTo>
                <a:lnTo>
                  <a:pt x="44854" y="20680"/>
                </a:lnTo>
                <a:lnTo>
                  <a:pt x="44773" y="20990"/>
                </a:lnTo>
                <a:lnTo>
                  <a:pt x="44773" y="21380"/>
                </a:lnTo>
                <a:lnTo>
                  <a:pt x="44928" y="21455"/>
                </a:lnTo>
                <a:lnTo>
                  <a:pt x="45083" y="21300"/>
                </a:lnTo>
                <a:lnTo>
                  <a:pt x="45238" y="21145"/>
                </a:lnTo>
                <a:lnTo>
                  <a:pt x="45238" y="21380"/>
                </a:lnTo>
                <a:lnTo>
                  <a:pt x="45083" y="21690"/>
                </a:lnTo>
                <a:lnTo>
                  <a:pt x="45009" y="21845"/>
                </a:lnTo>
                <a:lnTo>
                  <a:pt x="45083" y="22000"/>
                </a:lnTo>
                <a:lnTo>
                  <a:pt x="45164" y="22465"/>
                </a:lnTo>
                <a:lnTo>
                  <a:pt x="45164" y="22930"/>
                </a:lnTo>
                <a:lnTo>
                  <a:pt x="45083" y="23085"/>
                </a:lnTo>
                <a:lnTo>
                  <a:pt x="44928" y="22930"/>
                </a:lnTo>
                <a:lnTo>
                  <a:pt x="44854" y="22620"/>
                </a:lnTo>
                <a:lnTo>
                  <a:pt x="44773" y="22465"/>
                </a:lnTo>
                <a:lnTo>
                  <a:pt x="44699" y="22620"/>
                </a:lnTo>
                <a:lnTo>
                  <a:pt x="44773" y="23314"/>
                </a:lnTo>
                <a:lnTo>
                  <a:pt x="44699" y="23704"/>
                </a:lnTo>
                <a:lnTo>
                  <a:pt x="44544" y="23624"/>
                </a:lnTo>
                <a:lnTo>
                  <a:pt x="44544" y="23394"/>
                </a:lnTo>
                <a:lnTo>
                  <a:pt x="44544" y="23004"/>
                </a:lnTo>
                <a:lnTo>
                  <a:pt x="44544" y="22620"/>
                </a:lnTo>
                <a:lnTo>
                  <a:pt x="44463" y="22310"/>
                </a:lnTo>
                <a:lnTo>
                  <a:pt x="44463" y="22000"/>
                </a:lnTo>
                <a:lnTo>
                  <a:pt x="44544" y="21610"/>
                </a:lnTo>
                <a:lnTo>
                  <a:pt x="44618" y="21225"/>
                </a:lnTo>
                <a:lnTo>
                  <a:pt x="44618" y="20835"/>
                </a:lnTo>
                <a:lnTo>
                  <a:pt x="44618" y="20525"/>
                </a:lnTo>
                <a:lnTo>
                  <a:pt x="44773" y="20296"/>
                </a:lnTo>
                <a:cubicBezTo>
                  <a:pt x="45009" y="20215"/>
                  <a:pt x="45319" y="20141"/>
                  <a:pt x="45548" y="20060"/>
                </a:cubicBezTo>
                <a:close/>
                <a:moveTo>
                  <a:pt x="44544" y="24014"/>
                </a:moveTo>
                <a:lnTo>
                  <a:pt x="44544" y="24169"/>
                </a:lnTo>
                <a:lnTo>
                  <a:pt x="44309" y="24479"/>
                </a:lnTo>
                <a:lnTo>
                  <a:pt x="44154" y="24553"/>
                </a:lnTo>
                <a:lnTo>
                  <a:pt x="43844" y="24479"/>
                </a:lnTo>
                <a:lnTo>
                  <a:pt x="43615" y="24243"/>
                </a:lnTo>
                <a:lnTo>
                  <a:pt x="43844" y="24014"/>
                </a:lnTo>
                <a:close/>
                <a:moveTo>
                  <a:pt x="46478" y="20606"/>
                </a:moveTo>
                <a:lnTo>
                  <a:pt x="46558" y="20761"/>
                </a:lnTo>
                <a:lnTo>
                  <a:pt x="46558" y="21071"/>
                </a:lnTo>
                <a:lnTo>
                  <a:pt x="46558" y="21455"/>
                </a:lnTo>
                <a:lnTo>
                  <a:pt x="46558" y="21845"/>
                </a:lnTo>
                <a:lnTo>
                  <a:pt x="46632" y="22000"/>
                </a:lnTo>
                <a:lnTo>
                  <a:pt x="46713" y="21845"/>
                </a:lnTo>
                <a:lnTo>
                  <a:pt x="46713" y="21455"/>
                </a:lnTo>
                <a:lnTo>
                  <a:pt x="46787" y="21145"/>
                </a:lnTo>
                <a:lnTo>
                  <a:pt x="46868" y="21610"/>
                </a:lnTo>
                <a:cubicBezTo>
                  <a:pt x="46787" y="22694"/>
                  <a:pt x="46713" y="23859"/>
                  <a:pt x="46478" y="24863"/>
                </a:cubicBezTo>
                <a:lnTo>
                  <a:pt x="46478" y="24789"/>
                </a:lnTo>
                <a:lnTo>
                  <a:pt x="46558" y="24479"/>
                </a:lnTo>
                <a:lnTo>
                  <a:pt x="46558" y="24398"/>
                </a:lnTo>
                <a:lnTo>
                  <a:pt x="46478" y="24479"/>
                </a:lnTo>
                <a:lnTo>
                  <a:pt x="46478" y="24243"/>
                </a:lnTo>
                <a:lnTo>
                  <a:pt x="46478" y="24169"/>
                </a:lnTo>
                <a:lnTo>
                  <a:pt x="46558" y="24088"/>
                </a:lnTo>
                <a:lnTo>
                  <a:pt x="46558" y="24014"/>
                </a:lnTo>
                <a:lnTo>
                  <a:pt x="46558" y="23934"/>
                </a:lnTo>
                <a:lnTo>
                  <a:pt x="46558" y="23859"/>
                </a:lnTo>
                <a:lnTo>
                  <a:pt x="46632" y="23704"/>
                </a:lnTo>
                <a:lnTo>
                  <a:pt x="46632" y="23394"/>
                </a:lnTo>
                <a:lnTo>
                  <a:pt x="46632" y="22930"/>
                </a:lnTo>
                <a:lnTo>
                  <a:pt x="46632" y="22849"/>
                </a:lnTo>
                <a:lnTo>
                  <a:pt x="46632" y="22775"/>
                </a:lnTo>
                <a:lnTo>
                  <a:pt x="46632" y="22694"/>
                </a:lnTo>
                <a:lnTo>
                  <a:pt x="46632" y="22620"/>
                </a:lnTo>
                <a:lnTo>
                  <a:pt x="46478" y="22539"/>
                </a:lnTo>
                <a:lnTo>
                  <a:pt x="46558" y="22539"/>
                </a:lnTo>
                <a:lnTo>
                  <a:pt x="46478" y="22310"/>
                </a:lnTo>
                <a:lnTo>
                  <a:pt x="46478" y="22229"/>
                </a:lnTo>
                <a:lnTo>
                  <a:pt x="46403" y="22310"/>
                </a:lnTo>
                <a:lnTo>
                  <a:pt x="46403" y="22539"/>
                </a:lnTo>
                <a:lnTo>
                  <a:pt x="46323" y="22539"/>
                </a:lnTo>
                <a:lnTo>
                  <a:pt x="46323" y="22465"/>
                </a:lnTo>
                <a:lnTo>
                  <a:pt x="46323" y="22229"/>
                </a:lnTo>
                <a:lnTo>
                  <a:pt x="46323" y="22155"/>
                </a:lnTo>
                <a:lnTo>
                  <a:pt x="46323" y="22074"/>
                </a:lnTo>
                <a:lnTo>
                  <a:pt x="46323" y="21920"/>
                </a:lnTo>
                <a:lnTo>
                  <a:pt x="46323" y="21845"/>
                </a:lnTo>
                <a:lnTo>
                  <a:pt x="46403" y="21845"/>
                </a:lnTo>
                <a:lnTo>
                  <a:pt x="46403" y="21765"/>
                </a:lnTo>
                <a:lnTo>
                  <a:pt x="46478" y="21610"/>
                </a:lnTo>
                <a:lnTo>
                  <a:pt x="46323" y="21610"/>
                </a:lnTo>
                <a:lnTo>
                  <a:pt x="46323" y="21535"/>
                </a:lnTo>
                <a:lnTo>
                  <a:pt x="46248" y="21455"/>
                </a:lnTo>
                <a:lnTo>
                  <a:pt x="46248" y="21380"/>
                </a:lnTo>
                <a:lnTo>
                  <a:pt x="46168" y="21380"/>
                </a:lnTo>
                <a:lnTo>
                  <a:pt x="46168" y="21071"/>
                </a:lnTo>
                <a:lnTo>
                  <a:pt x="46093" y="20916"/>
                </a:lnTo>
                <a:lnTo>
                  <a:pt x="46168" y="20761"/>
                </a:lnTo>
                <a:lnTo>
                  <a:pt x="46168" y="20680"/>
                </a:lnTo>
                <a:lnTo>
                  <a:pt x="46323" y="20680"/>
                </a:lnTo>
                <a:lnTo>
                  <a:pt x="46403" y="20606"/>
                </a:lnTo>
                <a:close/>
                <a:moveTo>
                  <a:pt x="45319" y="24324"/>
                </a:moveTo>
                <a:lnTo>
                  <a:pt x="45393" y="24479"/>
                </a:lnTo>
                <a:lnTo>
                  <a:pt x="44928" y="24863"/>
                </a:lnTo>
                <a:lnTo>
                  <a:pt x="44463" y="25018"/>
                </a:lnTo>
                <a:lnTo>
                  <a:pt x="44389" y="24863"/>
                </a:lnTo>
                <a:lnTo>
                  <a:pt x="44463" y="24634"/>
                </a:lnTo>
                <a:lnTo>
                  <a:pt x="44544" y="24479"/>
                </a:lnTo>
                <a:lnTo>
                  <a:pt x="44854" y="24553"/>
                </a:lnTo>
                <a:lnTo>
                  <a:pt x="45238" y="24324"/>
                </a:lnTo>
                <a:close/>
                <a:moveTo>
                  <a:pt x="46013" y="24553"/>
                </a:moveTo>
                <a:lnTo>
                  <a:pt x="45474" y="25173"/>
                </a:lnTo>
                <a:lnTo>
                  <a:pt x="45238" y="25638"/>
                </a:lnTo>
                <a:lnTo>
                  <a:pt x="45083" y="25718"/>
                </a:lnTo>
                <a:lnTo>
                  <a:pt x="45009" y="25563"/>
                </a:lnTo>
                <a:lnTo>
                  <a:pt x="45083" y="25173"/>
                </a:lnTo>
                <a:lnTo>
                  <a:pt x="45164" y="25018"/>
                </a:lnTo>
                <a:lnTo>
                  <a:pt x="45474" y="24708"/>
                </a:lnTo>
                <a:lnTo>
                  <a:pt x="45703" y="24553"/>
                </a:lnTo>
                <a:close/>
                <a:moveTo>
                  <a:pt x="38502" y="29356"/>
                </a:moveTo>
                <a:lnTo>
                  <a:pt x="38731" y="29746"/>
                </a:lnTo>
                <a:lnTo>
                  <a:pt x="38731" y="30131"/>
                </a:lnTo>
                <a:lnTo>
                  <a:pt x="38657" y="30131"/>
                </a:lnTo>
                <a:lnTo>
                  <a:pt x="38576" y="30366"/>
                </a:lnTo>
                <a:lnTo>
                  <a:pt x="38502" y="30521"/>
                </a:lnTo>
                <a:lnTo>
                  <a:pt x="38112" y="32299"/>
                </a:lnTo>
                <a:lnTo>
                  <a:pt x="36717" y="35169"/>
                </a:lnTo>
                <a:lnTo>
                  <a:pt x="36407" y="36173"/>
                </a:lnTo>
                <a:lnTo>
                  <a:pt x="35788" y="36637"/>
                </a:lnTo>
                <a:lnTo>
                  <a:pt x="35168" y="36563"/>
                </a:lnTo>
                <a:lnTo>
                  <a:pt x="34703" y="36098"/>
                </a:lnTo>
                <a:lnTo>
                  <a:pt x="34703" y="35863"/>
                </a:lnTo>
                <a:lnTo>
                  <a:pt x="34703" y="35398"/>
                </a:lnTo>
                <a:lnTo>
                  <a:pt x="34784" y="35169"/>
                </a:lnTo>
                <a:lnTo>
                  <a:pt x="35323" y="33849"/>
                </a:lnTo>
                <a:lnTo>
                  <a:pt x="35249" y="32380"/>
                </a:lnTo>
                <a:lnTo>
                  <a:pt x="35323" y="32145"/>
                </a:lnTo>
                <a:lnTo>
                  <a:pt x="35403" y="31915"/>
                </a:lnTo>
                <a:lnTo>
                  <a:pt x="35633" y="31680"/>
                </a:lnTo>
                <a:lnTo>
                  <a:pt x="36717" y="31060"/>
                </a:lnTo>
                <a:lnTo>
                  <a:pt x="37727" y="29746"/>
                </a:lnTo>
                <a:lnTo>
                  <a:pt x="37882" y="29511"/>
                </a:lnTo>
                <a:lnTo>
                  <a:pt x="38112" y="29356"/>
                </a:lnTo>
                <a:close/>
                <a:moveTo>
                  <a:pt x="23319" y="1"/>
                </a:moveTo>
                <a:cubicBezTo>
                  <a:pt x="12010" y="1"/>
                  <a:pt x="2479" y="7902"/>
                  <a:pt x="81" y="18437"/>
                </a:cubicBezTo>
                <a:lnTo>
                  <a:pt x="81" y="18511"/>
                </a:lnTo>
                <a:cubicBezTo>
                  <a:pt x="0" y="18666"/>
                  <a:pt x="0" y="18821"/>
                  <a:pt x="0" y="18902"/>
                </a:cubicBezTo>
                <a:lnTo>
                  <a:pt x="0" y="18976"/>
                </a:lnTo>
                <a:cubicBezTo>
                  <a:pt x="81" y="18976"/>
                  <a:pt x="81" y="18902"/>
                  <a:pt x="155" y="18821"/>
                </a:cubicBezTo>
                <a:cubicBezTo>
                  <a:pt x="235" y="18747"/>
                  <a:pt x="310" y="18747"/>
                  <a:pt x="310" y="18747"/>
                </a:cubicBezTo>
                <a:cubicBezTo>
                  <a:pt x="390" y="18821"/>
                  <a:pt x="390" y="18902"/>
                  <a:pt x="465" y="19057"/>
                </a:cubicBezTo>
                <a:cubicBezTo>
                  <a:pt x="465" y="20060"/>
                  <a:pt x="1394" y="20451"/>
                  <a:pt x="1785" y="21225"/>
                </a:cubicBezTo>
                <a:cubicBezTo>
                  <a:pt x="2404" y="22155"/>
                  <a:pt x="2479" y="23004"/>
                  <a:pt x="2014" y="24088"/>
                </a:cubicBezTo>
                <a:cubicBezTo>
                  <a:pt x="2379" y="23943"/>
                  <a:pt x="2197" y="23462"/>
                  <a:pt x="2553" y="23462"/>
                </a:cubicBezTo>
                <a:cubicBezTo>
                  <a:pt x="2577" y="23462"/>
                  <a:pt x="2604" y="23464"/>
                  <a:pt x="2634" y="23469"/>
                </a:cubicBezTo>
                <a:cubicBezTo>
                  <a:pt x="2944" y="23624"/>
                  <a:pt x="2404" y="24088"/>
                  <a:pt x="2869" y="24169"/>
                </a:cubicBezTo>
                <a:lnTo>
                  <a:pt x="2869" y="23859"/>
                </a:lnTo>
                <a:cubicBezTo>
                  <a:pt x="2949" y="23824"/>
                  <a:pt x="3028" y="23808"/>
                  <a:pt x="3103" y="23808"/>
                </a:cubicBezTo>
                <a:cubicBezTo>
                  <a:pt x="3535" y="23808"/>
                  <a:pt x="3862" y="24336"/>
                  <a:pt x="3799" y="24863"/>
                </a:cubicBezTo>
                <a:lnTo>
                  <a:pt x="3954" y="24863"/>
                </a:lnTo>
                <a:lnTo>
                  <a:pt x="3954" y="24789"/>
                </a:lnTo>
                <a:cubicBezTo>
                  <a:pt x="3954" y="24708"/>
                  <a:pt x="4028" y="24634"/>
                  <a:pt x="4028" y="24634"/>
                </a:cubicBezTo>
                <a:lnTo>
                  <a:pt x="4883" y="24634"/>
                </a:lnTo>
                <a:cubicBezTo>
                  <a:pt x="4958" y="24708"/>
                  <a:pt x="4958" y="24708"/>
                  <a:pt x="5038" y="24708"/>
                </a:cubicBezTo>
                <a:lnTo>
                  <a:pt x="5113" y="24708"/>
                </a:lnTo>
                <a:lnTo>
                  <a:pt x="5193" y="24789"/>
                </a:lnTo>
                <a:lnTo>
                  <a:pt x="5267" y="24789"/>
                </a:lnTo>
                <a:cubicBezTo>
                  <a:pt x="5267" y="24789"/>
                  <a:pt x="5348" y="24789"/>
                  <a:pt x="5348" y="24863"/>
                </a:cubicBezTo>
                <a:lnTo>
                  <a:pt x="5348" y="24944"/>
                </a:lnTo>
                <a:lnTo>
                  <a:pt x="5422" y="24944"/>
                </a:lnTo>
                <a:lnTo>
                  <a:pt x="5422" y="25018"/>
                </a:lnTo>
                <a:cubicBezTo>
                  <a:pt x="5422" y="25018"/>
                  <a:pt x="5732" y="25173"/>
                  <a:pt x="6042" y="25408"/>
                </a:cubicBezTo>
                <a:cubicBezTo>
                  <a:pt x="6352" y="25638"/>
                  <a:pt x="6742" y="25873"/>
                  <a:pt x="6742" y="25948"/>
                </a:cubicBezTo>
                <a:cubicBezTo>
                  <a:pt x="6817" y="26028"/>
                  <a:pt x="6897" y="26102"/>
                  <a:pt x="6897" y="26183"/>
                </a:cubicBezTo>
                <a:cubicBezTo>
                  <a:pt x="6972" y="26338"/>
                  <a:pt x="6972" y="26567"/>
                  <a:pt x="6972" y="26722"/>
                </a:cubicBezTo>
                <a:cubicBezTo>
                  <a:pt x="7052" y="26958"/>
                  <a:pt x="6972" y="27268"/>
                  <a:pt x="6972" y="27422"/>
                </a:cubicBezTo>
                <a:cubicBezTo>
                  <a:pt x="6897" y="27732"/>
                  <a:pt x="6742" y="27962"/>
                  <a:pt x="6662" y="28271"/>
                </a:cubicBezTo>
                <a:cubicBezTo>
                  <a:pt x="6587" y="28352"/>
                  <a:pt x="6507" y="28507"/>
                  <a:pt x="6432" y="28662"/>
                </a:cubicBezTo>
                <a:cubicBezTo>
                  <a:pt x="6123" y="30056"/>
                  <a:pt x="5422" y="31296"/>
                  <a:pt x="5113" y="32690"/>
                </a:cubicBezTo>
                <a:cubicBezTo>
                  <a:pt x="4883" y="33539"/>
                  <a:pt x="5658" y="34468"/>
                  <a:pt x="5658" y="35479"/>
                </a:cubicBezTo>
                <a:cubicBezTo>
                  <a:pt x="5732" y="35708"/>
                  <a:pt x="5658" y="35863"/>
                  <a:pt x="5658" y="36018"/>
                </a:cubicBezTo>
                <a:cubicBezTo>
                  <a:pt x="5658" y="36408"/>
                  <a:pt x="5503" y="36718"/>
                  <a:pt x="5348" y="37102"/>
                </a:cubicBezTo>
                <a:cubicBezTo>
                  <a:pt x="5193" y="36947"/>
                  <a:pt x="5113" y="36873"/>
                  <a:pt x="4958" y="36873"/>
                </a:cubicBezTo>
                <a:cubicBezTo>
                  <a:pt x="5193" y="37412"/>
                  <a:pt x="5577" y="37877"/>
                  <a:pt x="5422" y="38577"/>
                </a:cubicBezTo>
                <a:cubicBezTo>
                  <a:pt x="5348" y="38806"/>
                  <a:pt x="5038" y="38806"/>
                  <a:pt x="4958" y="38806"/>
                </a:cubicBezTo>
                <a:cubicBezTo>
                  <a:pt x="5038" y="38961"/>
                  <a:pt x="5193" y="39042"/>
                  <a:pt x="5193" y="39116"/>
                </a:cubicBezTo>
                <a:cubicBezTo>
                  <a:pt x="5193" y="39197"/>
                  <a:pt x="5193" y="39271"/>
                  <a:pt x="5113" y="39271"/>
                </a:cubicBezTo>
                <a:cubicBezTo>
                  <a:pt x="5267" y="39426"/>
                  <a:pt x="5348" y="39581"/>
                  <a:pt x="5503" y="39661"/>
                </a:cubicBezTo>
                <a:lnTo>
                  <a:pt x="5503" y="39736"/>
                </a:lnTo>
                <a:cubicBezTo>
                  <a:pt x="5577" y="39736"/>
                  <a:pt x="5658" y="39816"/>
                  <a:pt x="5658" y="39891"/>
                </a:cubicBezTo>
                <a:cubicBezTo>
                  <a:pt x="5732" y="39891"/>
                  <a:pt x="5732" y="39891"/>
                  <a:pt x="5732" y="39971"/>
                </a:cubicBezTo>
                <a:cubicBezTo>
                  <a:pt x="6817" y="41130"/>
                  <a:pt x="7982" y="42140"/>
                  <a:pt x="9221" y="43070"/>
                </a:cubicBezTo>
                <a:cubicBezTo>
                  <a:pt x="9296" y="43144"/>
                  <a:pt x="9376" y="43144"/>
                  <a:pt x="9376" y="43144"/>
                </a:cubicBezTo>
                <a:cubicBezTo>
                  <a:pt x="9450" y="43144"/>
                  <a:pt x="9450" y="43144"/>
                  <a:pt x="9531" y="43225"/>
                </a:cubicBezTo>
                <a:cubicBezTo>
                  <a:pt x="9605" y="43225"/>
                  <a:pt x="9605" y="43225"/>
                  <a:pt x="9686" y="43299"/>
                </a:cubicBezTo>
                <a:lnTo>
                  <a:pt x="9760" y="43380"/>
                </a:lnTo>
                <a:lnTo>
                  <a:pt x="9686" y="43380"/>
                </a:lnTo>
                <a:cubicBezTo>
                  <a:pt x="13559" y="46088"/>
                  <a:pt x="18207" y="47637"/>
                  <a:pt x="23319" y="47637"/>
                </a:cubicBezTo>
                <a:cubicBezTo>
                  <a:pt x="36407" y="47637"/>
                  <a:pt x="47097" y="36947"/>
                  <a:pt x="47097" y="23859"/>
                </a:cubicBezTo>
                <a:cubicBezTo>
                  <a:pt x="47097" y="18666"/>
                  <a:pt x="45474" y="13863"/>
                  <a:pt x="42685" y="9990"/>
                </a:cubicBezTo>
                <a:lnTo>
                  <a:pt x="42685" y="9990"/>
                </a:lnTo>
                <a:cubicBezTo>
                  <a:pt x="42995" y="11155"/>
                  <a:pt x="43069" y="12469"/>
                  <a:pt x="42685" y="13634"/>
                </a:cubicBezTo>
                <a:cubicBezTo>
                  <a:pt x="42604" y="13789"/>
                  <a:pt x="42530" y="14018"/>
                  <a:pt x="42449" y="14173"/>
                </a:cubicBezTo>
                <a:cubicBezTo>
                  <a:pt x="42295" y="14409"/>
                  <a:pt x="42220" y="14564"/>
                  <a:pt x="42065" y="14793"/>
                </a:cubicBezTo>
                <a:lnTo>
                  <a:pt x="42065" y="14173"/>
                </a:lnTo>
                <a:cubicBezTo>
                  <a:pt x="42065" y="14018"/>
                  <a:pt x="41985" y="13863"/>
                  <a:pt x="41985" y="13634"/>
                </a:cubicBezTo>
                <a:cubicBezTo>
                  <a:pt x="41851" y="13366"/>
                  <a:pt x="41716" y="13153"/>
                  <a:pt x="41482" y="13153"/>
                </a:cubicBezTo>
                <a:cubicBezTo>
                  <a:pt x="41445" y="13153"/>
                  <a:pt x="41407" y="13159"/>
                  <a:pt x="41365" y="13169"/>
                </a:cubicBezTo>
                <a:cubicBezTo>
                  <a:pt x="41180" y="13190"/>
                  <a:pt x="40999" y="13200"/>
                  <a:pt x="40822" y="13200"/>
                </a:cubicBezTo>
                <a:cubicBezTo>
                  <a:pt x="39665" y="13200"/>
                  <a:pt x="38668" y="12787"/>
                  <a:pt x="37727" y="12314"/>
                </a:cubicBezTo>
                <a:cubicBezTo>
                  <a:pt x="37492" y="12240"/>
                  <a:pt x="37337" y="12159"/>
                  <a:pt x="37182" y="12085"/>
                </a:cubicBezTo>
                <a:cubicBezTo>
                  <a:pt x="36562" y="11849"/>
                  <a:pt x="36098" y="11465"/>
                  <a:pt x="35478" y="11465"/>
                </a:cubicBezTo>
                <a:cubicBezTo>
                  <a:pt x="35868" y="11930"/>
                  <a:pt x="36333" y="12469"/>
                  <a:pt x="36562" y="13089"/>
                </a:cubicBezTo>
                <a:cubicBezTo>
                  <a:pt x="36562" y="12934"/>
                  <a:pt x="36643" y="12860"/>
                  <a:pt x="36643" y="12705"/>
                </a:cubicBezTo>
                <a:cubicBezTo>
                  <a:pt x="36717" y="12860"/>
                  <a:pt x="36798" y="12934"/>
                  <a:pt x="36872" y="13089"/>
                </a:cubicBezTo>
                <a:cubicBezTo>
                  <a:pt x="37015" y="13374"/>
                  <a:pt x="37322" y="13528"/>
                  <a:pt x="37620" y="13528"/>
                </a:cubicBezTo>
                <a:cubicBezTo>
                  <a:pt x="37968" y="13528"/>
                  <a:pt x="38304" y="13317"/>
                  <a:pt x="38347" y="12860"/>
                </a:cubicBezTo>
                <a:cubicBezTo>
                  <a:pt x="39351" y="13709"/>
                  <a:pt x="40590" y="14638"/>
                  <a:pt x="40281" y="16268"/>
                </a:cubicBezTo>
                <a:cubicBezTo>
                  <a:pt x="40126" y="17042"/>
                  <a:pt x="39351" y="17352"/>
                  <a:pt x="38657" y="17737"/>
                </a:cubicBezTo>
                <a:cubicBezTo>
                  <a:pt x="37983" y="17949"/>
                  <a:pt x="37010" y="18366"/>
                  <a:pt x="36201" y="18366"/>
                </a:cubicBezTo>
                <a:cubicBezTo>
                  <a:pt x="35523" y="18366"/>
                  <a:pt x="34959" y="18072"/>
                  <a:pt x="34784" y="17117"/>
                </a:cubicBezTo>
                <a:cubicBezTo>
                  <a:pt x="34703" y="16962"/>
                  <a:pt x="34629" y="16807"/>
                  <a:pt x="34548" y="16578"/>
                </a:cubicBezTo>
                <a:cubicBezTo>
                  <a:pt x="34474" y="16423"/>
                  <a:pt x="34393" y="16268"/>
                  <a:pt x="34319" y="16187"/>
                </a:cubicBezTo>
                <a:cubicBezTo>
                  <a:pt x="33699" y="15413"/>
                  <a:pt x="33154" y="14638"/>
                  <a:pt x="32534" y="13863"/>
                </a:cubicBezTo>
                <a:cubicBezTo>
                  <a:pt x="32379" y="13709"/>
                  <a:pt x="32224" y="13554"/>
                  <a:pt x="32069" y="13324"/>
                </a:cubicBezTo>
                <a:cubicBezTo>
                  <a:pt x="31915" y="13244"/>
                  <a:pt x="31840" y="13089"/>
                  <a:pt x="31685" y="12934"/>
                </a:cubicBezTo>
                <a:cubicBezTo>
                  <a:pt x="31605" y="12779"/>
                  <a:pt x="31450" y="12705"/>
                  <a:pt x="31295" y="12550"/>
                </a:cubicBezTo>
                <a:cubicBezTo>
                  <a:pt x="31276" y="12552"/>
                  <a:pt x="31257" y="12554"/>
                  <a:pt x="31240" y="12554"/>
                </a:cubicBezTo>
                <a:cubicBezTo>
                  <a:pt x="30836" y="12554"/>
                  <a:pt x="30920" y="11870"/>
                  <a:pt x="30525" y="11870"/>
                </a:cubicBezTo>
                <a:cubicBezTo>
                  <a:pt x="30461" y="11870"/>
                  <a:pt x="30384" y="11888"/>
                  <a:pt x="30291" y="11930"/>
                </a:cubicBezTo>
                <a:cubicBezTo>
                  <a:pt x="30136" y="12004"/>
                  <a:pt x="30136" y="12085"/>
                  <a:pt x="30210" y="12159"/>
                </a:cubicBezTo>
                <a:lnTo>
                  <a:pt x="30830" y="12779"/>
                </a:lnTo>
                <a:cubicBezTo>
                  <a:pt x="30911" y="12934"/>
                  <a:pt x="31066" y="13014"/>
                  <a:pt x="31140" y="13169"/>
                </a:cubicBezTo>
                <a:cubicBezTo>
                  <a:pt x="31295" y="13324"/>
                  <a:pt x="31375" y="13479"/>
                  <a:pt x="31530" y="13634"/>
                </a:cubicBezTo>
                <a:cubicBezTo>
                  <a:pt x="31915" y="14409"/>
                  <a:pt x="32460" y="15103"/>
                  <a:pt x="32925" y="15803"/>
                </a:cubicBezTo>
                <a:cubicBezTo>
                  <a:pt x="33235" y="16423"/>
                  <a:pt x="33619" y="16962"/>
                  <a:pt x="34009" y="17507"/>
                </a:cubicBezTo>
                <a:cubicBezTo>
                  <a:pt x="34084" y="17582"/>
                  <a:pt x="34319" y="17891"/>
                  <a:pt x="34474" y="18046"/>
                </a:cubicBezTo>
                <a:cubicBezTo>
                  <a:pt x="34548" y="18127"/>
                  <a:pt x="34784" y="18592"/>
                  <a:pt x="34858" y="18666"/>
                </a:cubicBezTo>
                <a:cubicBezTo>
                  <a:pt x="35094" y="18747"/>
                  <a:pt x="35168" y="18976"/>
                  <a:pt x="35478" y="19057"/>
                </a:cubicBezTo>
                <a:cubicBezTo>
                  <a:pt x="35788" y="19211"/>
                  <a:pt x="36098" y="19441"/>
                  <a:pt x="36178" y="19441"/>
                </a:cubicBezTo>
                <a:cubicBezTo>
                  <a:pt x="36252" y="19521"/>
                  <a:pt x="36333" y="19521"/>
                  <a:pt x="36488" y="19596"/>
                </a:cubicBezTo>
                <a:cubicBezTo>
                  <a:pt x="36562" y="19521"/>
                  <a:pt x="36717" y="19521"/>
                  <a:pt x="36872" y="19521"/>
                </a:cubicBezTo>
                <a:cubicBezTo>
                  <a:pt x="37572" y="19366"/>
                  <a:pt x="38266" y="19521"/>
                  <a:pt x="38886" y="19211"/>
                </a:cubicBezTo>
                <a:lnTo>
                  <a:pt x="38886" y="19211"/>
                </a:lnTo>
                <a:cubicBezTo>
                  <a:pt x="38886" y="19521"/>
                  <a:pt x="39041" y="19986"/>
                  <a:pt x="38731" y="20296"/>
                </a:cubicBezTo>
                <a:lnTo>
                  <a:pt x="38502" y="20761"/>
                </a:lnTo>
                <a:cubicBezTo>
                  <a:pt x="38347" y="21300"/>
                  <a:pt x="38192" y="21765"/>
                  <a:pt x="38037" y="22229"/>
                </a:cubicBezTo>
                <a:lnTo>
                  <a:pt x="37802" y="22694"/>
                </a:lnTo>
                <a:cubicBezTo>
                  <a:pt x="35558" y="23704"/>
                  <a:pt x="33544" y="25173"/>
                  <a:pt x="34238" y="27577"/>
                </a:cubicBezTo>
                <a:cubicBezTo>
                  <a:pt x="34238" y="27732"/>
                  <a:pt x="34319" y="27887"/>
                  <a:pt x="34319" y="28042"/>
                </a:cubicBezTo>
                <a:cubicBezTo>
                  <a:pt x="34474" y="29201"/>
                  <a:pt x="34084" y="30440"/>
                  <a:pt x="33464" y="31525"/>
                </a:cubicBezTo>
                <a:cubicBezTo>
                  <a:pt x="33389" y="31680"/>
                  <a:pt x="33309" y="31835"/>
                  <a:pt x="33154" y="32070"/>
                </a:cubicBezTo>
                <a:cubicBezTo>
                  <a:pt x="32379" y="33074"/>
                  <a:pt x="31915" y="34159"/>
                  <a:pt x="31685" y="35398"/>
                </a:cubicBezTo>
                <a:cubicBezTo>
                  <a:pt x="31685" y="35708"/>
                  <a:pt x="31066" y="35708"/>
                  <a:pt x="30830" y="36018"/>
                </a:cubicBezTo>
                <a:cubicBezTo>
                  <a:pt x="30756" y="36098"/>
                  <a:pt x="30675" y="36328"/>
                  <a:pt x="30601" y="36563"/>
                </a:cubicBezTo>
                <a:cubicBezTo>
                  <a:pt x="30601" y="36792"/>
                  <a:pt x="30365" y="37102"/>
                  <a:pt x="30210" y="37183"/>
                </a:cubicBezTo>
                <a:cubicBezTo>
                  <a:pt x="29981" y="37338"/>
                  <a:pt x="29826" y="37567"/>
                  <a:pt x="29746" y="37647"/>
                </a:cubicBezTo>
                <a:cubicBezTo>
                  <a:pt x="29671" y="37802"/>
                  <a:pt x="29361" y="38187"/>
                  <a:pt x="29052" y="38496"/>
                </a:cubicBezTo>
                <a:cubicBezTo>
                  <a:pt x="28506" y="38732"/>
                  <a:pt x="27812" y="39116"/>
                  <a:pt x="27267" y="39352"/>
                </a:cubicBezTo>
                <a:cubicBezTo>
                  <a:pt x="26647" y="39352"/>
                  <a:pt x="26108" y="39426"/>
                  <a:pt x="26027" y="39507"/>
                </a:cubicBezTo>
                <a:cubicBezTo>
                  <a:pt x="26027" y="39581"/>
                  <a:pt x="25953" y="39661"/>
                  <a:pt x="25872" y="39661"/>
                </a:cubicBezTo>
                <a:lnTo>
                  <a:pt x="25718" y="39816"/>
                </a:lnTo>
                <a:lnTo>
                  <a:pt x="25253" y="39816"/>
                </a:lnTo>
                <a:cubicBezTo>
                  <a:pt x="25098" y="39816"/>
                  <a:pt x="24943" y="39736"/>
                  <a:pt x="24869" y="39736"/>
                </a:cubicBezTo>
                <a:cubicBezTo>
                  <a:pt x="24869" y="39661"/>
                  <a:pt x="24714" y="39581"/>
                  <a:pt x="24633" y="39507"/>
                </a:cubicBezTo>
                <a:cubicBezTo>
                  <a:pt x="24559" y="39352"/>
                  <a:pt x="24478" y="39271"/>
                  <a:pt x="24478" y="39197"/>
                </a:cubicBezTo>
                <a:cubicBezTo>
                  <a:pt x="24404" y="39116"/>
                  <a:pt x="24404" y="39042"/>
                  <a:pt x="24404" y="39042"/>
                </a:cubicBezTo>
                <a:cubicBezTo>
                  <a:pt x="24478" y="38961"/>
                  <a:pt x="24478" y="38887"/>
                  <a:pt x="24478" y="38887"/>
                </a:cubicBezTo>
                <a:cubicBezTo>
                  <a:pt x="24559" y="38806"/>
                  <a:pt x="24478" y="38651"/>
                  <a:pt x="24478" y="38496"/>
                </a:cubicBezTo>
                <a:lnTo>
                  <a:pt x="24249" y="38032"/>
                </a:lnTo>
                <a:cubicBezTo>
                  <a:pt x="24094" y="37877"/>
                  <a:pt x="24013" y="37722"/>
                  <a:pt x="23939" y="37567"/>
                </a:cubicBezTo>
                <a:lnTo>
                  <a:pt x="23784" y="37257"/>
                </a:lnTo>
                <a:cubicBezTo>
                  <a:pt x="23784" y="37257"/>
                  <a:pt x="23704" y="37257"/>
                  <a:pt x="23704" y="37183"/>
                </a:cubicBezTo>
                <a:cubicBezTo>
                  <a:pt x="23704" y="37183"/>
                  <a:pt x="23629" y="37183"/>
                  <a:pt x="23629" y="37102"/>
                </a:cubicBezTo>
                <a:cubicBezTo>
                  <a:pt x="23629" y="37102"/>
                  <a:pt x="23549" y="37028"/>
                  <a:pt x="23474" y="37028"/>
                </a:cubicBezTo>
                <a:cubicBezTo>
                  <a:pt x="23474" y="36947"/>
                  <a:pt x="23394" y="36873"/>
                  <a:pt x="23319" y="36718"/>
                </a:cubicBezTo>
                <a:lnTo>
                  <a:pt x="23319" y="36563"/>
                </a:lnTo>
                <a:cubicBezTo>
                  <a:pt x="23084" y="35169"/>
                  <a:pt x="22154" y="33929"/>
                  <a:pt x="21690" y="32535"/>
                </a:cubicBezTo>
                <a:cubicBezTo>
                  <a:pt x="21615" y="31760"/>
                  <a:pt x="21925" y="30831"/>
                  <a:pt x="22464" y="30131"/>
                </a:cubicBezTo>
                <a:cubicBezTo>
                  <a:pt x="22464" y="29976"/>
                  <a:pt x="22545" y="29821"/>
                  <a:pt x="22545" y="29746"/>
                </a:cubicBezTo>
                <a:cubicBezTo>
                  <a:pt x="22619" y="29511"/>
                  <a:pt x="22545" y="29201"/>
                  <a:pt x="22545" y="29127"/>
                </a:cubicBezTo>
                <a:cubicBezTo>
                  <a:pt x="22464" y="28972"/>
                  <a:pt x="22390" y="28662"/>
                  <a:pt x="22309" y="28271"/>
                </a:cubicBezTo>
                <a:cubicBezTo>
                  <a:pt x="22235" y="27962"/>
                  <a:pt x="21999" y="27342"/>
                  <a:pt x="21690" y="26877"/>
                </a:cubicBezTo>
                <a:cubicBezTo>
                  <a:pt x="21615" y="26648"/>
                  <a:pt x="21460" y="26412"/>
                  <a:pt x="21305" y="26257"/>
                </a:cubicBezTo>
                <a:cubicBezTo>
                  <a:pt x="21225" y="26102"/>
                  <a:pt x="21150" y="25948"/>
                  <a:pt x="21070" y="25948"/>
                </a:cubicBezTo>
                <a:cubicBezTo>
                  <a:pt x="20140" y="25173"/>
                  <a:pt x="20915" y="24014"/>
                  <a:pt x="20450" y="23004"/>
                </a:cubicBezTo>
                <a:cubicBezTo>
                  <a:pt x="20221" y="22694"/>
                  <a:pt x="19985" y="22465"/>
                  <a:pt x="19521" y="22465"/>
                </a:cubicBezTo>
                <a:cubicBezTo>
                  <a:pt x="19291" y="22465"/>
                  <a:pt x="18981" y="22465"/>
                  <a:pt x="18901" y="22384"/>
                </a:cubicBezTo>
                <a:cubicBezTo>
                  <a:pt x="18826" y="22384"/>
                  <a:pt x="18746" y="22310"/>
                  <a:pt x="18746" y="22310"/>
                </a:cubicBezTo>
                <a:cubicBezTo>
                  <a:pt x="18746" y="22229"/>
                  <a:pt x="18746" y="22229"/>
                  <a:pt x="18672" y="22155"/>
                </a:cubicBezTo>
                <a:cubicBezTo>
                  <a:pt x="18672" y="22155"/>
                  <a:pt x="18672" y="22074"/>
                  <a:pt x="18591" y="22074"/>
                </a:cubicBezTo>
                <a:cubicBezTo>
                  <a:pt x="18591" y="22074"/>
                  <a:pt x="18591" y="22000"/>
                  <a:pt x="18517" y="22000"/>
                </a:cubicBezTo>
                <a:lnTo>
                  <a:pt x="18517" y="21845"/>
                </a:lnTo>
                <a:cubicBezTo>
                  <a:pt x="18436" y="21765"/>
                  <a:pt x="18126" y="21690"/>
                  <a:pt x="17742" y="21690"/>
                </a:cubicBezTo>
                <a:cubicBezTo>
                  <a:pt x="17587" y="21690"/>
                  <a:pt x="17432" y="21690"/>
                  <a:pt x="17197" y="21765"/>
                </a:cubicBezTo>
                <a:cubicBezTo>
                  <a:pt x="17042" y="21765"/>
                  <a:pt x="16812" y="21845"/>
                  <a:pt x="16658" y="21845"/>
                </a:cubicBezTo>
                <a:cubicBezTo>
                  <a:pt x="15746" y="22210"/>
                  <a:pt x="14692" y="22467"/>
                  <a:pt x="13691" y="22467"/>
                </a:cubicBezTo>
                <a:cubicBezTo>
                  <a:pt x="12139" y="22467"/>
                  <a:pt x="10716" y="21850"/>
                  <a:pt x="10151" y="20060"/>
                </a:cubicBezTo>
                <a:cubicBezTo>
                  <a:pt x="10070" y="19906"/>
                  <a:pt x="9996" y="19676"/>
                  <a:pt x="9915" y="19521"/>
                </a:cubicBezTo>
                <a:cubicBezTo>
                  <a:pt x="9760" y="19366"/>
                  <a:pt x="9686" y="19131"/>
                  <a:pt x="9531" y="18976"/>
                </a:cubicBezTo>
                <a:lnTo>
                  <a:pt x="9376" y="18976"/>
                </a:lnTo>
                <a:cubicBezTo>
                  <a:pt x="9296" y="18902"/>
                  <a:pt x="9296" y="18821"/>
                  <a:pt x="9296" y="18747"/>
                </a:cubicBezTo>
                <a:cubicBezTo>
                  <a:pt x="9296" y="18747"/>
                  <a:pt x="9296" y="18592"/>
                  <a:pt x="9376" y="18437"/>
                </a:cubicBezTo>
                <a:lnTo>
                  <a:pt x="9376" y="17972"/>
                </a:lnTo>
                <a:lnTo>
                  <a:pt x="9376" y="17662"/>
                </a:lnTo>
                <a:cubicBezTo>
                  <a:pt x="9376" y="17582"/>
                  <a:pt x="9450" y="17507"/>
                  <a:pt x="9531" y="17427"/>
                </a:cubicBezTo>
                <a:cubicBezTo>
                  <a:pt x="9915" y="15648"/>
                  <a:pt x="10380" y="13789"/>
                  <a:pt x="11855" y="12705"/>
                </a:cubicBezTo>
                <a:cubicBezTo>
                  <a:pt x="12010" y="12550"/>
                  <a:pt x="12239" y="12469"/>
                  <a:pt x="12394" y="12314"/>
                </a:cubicBezTo>
                <a:cubicBezTo>
                  <a:pt x="12939" y="12159"/>
                  <a:pt x="13404" y="11775"/>
                  <a:pt x="13788" y="11310"/>
                </a:cubicBezTo>
                <a:cubicBezTo>
                  <a:pt x="13943" y="11230"/>
                  <a:pt x="14024" y="11075"/>
                  <a:pt x="14098" y="10920"/>
                </a:cubicBezTo>
                <a:cubicBezTo>
                  <a:pt x="14489" y="10226"/>
                  <a:pt x="15028" y="9296"/>
                  <a:pt x="15802" y="9296"/>
                </a:cubicBezTo>
                <a:cubicBezTo>
                  <a:pt x="16967" y="9296"/>
                  <a:pt x="17971" y="9296"/>
                  <a:pt x="19056" y="8986"/>
                </a:cubicBezTo>
                <a:cubicBezTo>
                  <a:pt x="19211" y="8906"/>
                  <a:pt x="19446" y="8906"/>
                  <a:pt x="19601" y="8831"/>
                </a:cubicBezTo>
                <a:cubicBezTo>
                  <a:pt x="19797" y="8811"/>
                  <a:pt x="19997" y="8801"/>
                  <a:pt x="20198" y="8801"/>
                </a:cubicBezTo>
                <a:cubicBezTo>
                  <a:pt x="20795" y="8801"/>
                  <a:pt x="21402" y="8889"/>
                  <a:pt x="21925" y="9061"/>
                </a:cubicBezTo>
                <a:cubicBezTo>
                  <a:pt x="21460" y="9990"/>
                  <a:pt x="22390" y="10536"/>
                  <a:pt x="23164" y="10610"/>
                </a:cubicBezTo>
                <a:cubicBezTo>
                  <a:pt x="23319" y="10610"/>
                  <a:pt x="23474" y="10691"/>
                  <a:pt x="23549" y="10765"/>
                </a:cubicBezTo>
                <a:cubicBezTo>
                  <a:pt x="23784" y="10846"/>
                  <a:pt x="24013" y="11000"/>
                  <a:pt x="24094" y="11000"/>
                </a:cubicBezTo>
                <a:cubicBezTo>
                  <a:pt x="24168" y="11000"/>
                  <a:pt x="24323" y="11075"/>
                  <a:pt x="24478" y="11155"/>
                </a:cubicBezTo>
                <a:cubicBezTo>
                  <a:pt x="24714" y="11310"/>
                  <a:pt x="24943" y="11310"/>
                  <a:pt x="25023" y="11310"/>
                </a:cubicBezTo>
                <a:cubicBezTo>
                  <a:pt x="25098" y="11230"/>
                  <a:pt x="25178" y="11155"/>
                  <a:pt x="25098" y="11075"/>
                </a:cubicBezTo>
                <a:cubicBezTo>
                  <a:pt x="25098" y="11000"/>
                  <a:pt x="25178" y="10846"/>
                  <a:pt x="25178" y="10765"/>
                </a:cubicBezTo>
                <a:cubicBezTo>
                  <a:pt x="25253" y="10691"/>
                  <a:pt x="25333" y="10536"/>
                  <a:pt x="25408" y="10536"/>
                </a:cubicBezTo>
                <a:cubicBezTo>
                  <a:pt x="25488" y="10455"/>
                  <a:pt x="25718" y="10455"/>
                  <a:pt x="25872" y="10455"/>
                </a:cubicBezTo>
                <a:cubicBezTo>
                  <a:pt x="26027" y="10455"/>
                  <a:pt x="26108" y="10536"/>
                  <a:pt x="26263" y="10536"/>
                </a:cubicBezTo>
                <a:cubicBezTo>
                  <a:pt x="26883" y="10765"/>
                  <a:pt x="27577" y="10920"/>
                  <a:pt x="28351" y="11155"/>
                </a:cubicBezTo>
                <a:cubicBezTo>
                  <a:pt x="28473" y="11175"/>
                  <a:pt x="28597" y="11185"/>
                  <a:pt x="28722" y="11185"/>
                </a:cubicBezTo>
                <a:cubicBezTo>
                  <a:pt x="30034" y="11185"/>
                  <a:pt x="31436" y="10145"/>
                  <a:pt x="30446" y="9296"/>
                </a:cubicBezTo>
                <a:cubicBezTo>
                  <a:pt x="29591" y="8677"/>
                  <a:pt x="27502" y="9451"/>
                  <a:pt x="26728" y="7821"/>
                </a:cubicBezTo>
                <a:cubicBezTo>
                  <a:pt x="26684" y="7737"/>
                  <a:pt x="26641" y="7676"/>
                  <a:pt x="26587" y="7676"/>
                </a:cubicBezTo>
                <a:cubicBezTo>
                  <a:pt x="26542" y="7676"/>
                  <a:pt x="26488" y="7718"/>
                  <a:pt x="26418" y="7821"/>
                </a:cubicBezTo>
                <a:cubicBezTo>
                  <a:pt x="26263" y="8057"/>
                  <a:pt x="26337" y="8212"/>
                  <a:pt x="26492" y="8441"/>
                </a:cubicBezTo>
                <a:cubicBezTo>
                  <a:pt x="26573" y="8596"/>
                  <a:pt x="26647" y="8751"/>
                  <a:pt x="26337" y="8986"/>
                </a:cubicBezTo>
                <a:cubicBezTo>
                  <a:pt x="26271" y="9008"/>
                  <a:pt x="26197" y="9017"/>
                  <a:pt x="26123" y="9017"/>
                </a:cubicBezTo>
                <a:cubicBezTo>
                  <a:pt x="25941" y="9017"/>
                  <a:pt x="25753" y="8963"/>
                  <a:pt x="25643" y="8906"/>
                </a:cubicBezTo>
                <a:cubicBezTo>
                  <a:pt x="24869" y="7512"/>
                  <a:pt x="23704" y="6972"/>
                  <a:pt x="22619" y="6117"/>
                </a:cubicBezTo>
                <a:lnTo>
                  <a:pt x="22619" y="6117"/>
                </a:lnTo>
                <a:cubicBezTo>
                  <a:pt x="22700" y="7282"/>
                  <a:pt x="24404" y="7976"/>
                  <a:pt x="24869" y="8831"/>
                </a:cubicBezTo>
                <a:cubicBezTo>
                  <a:pt x="24727" y="8690"/>
                  <a:pt x="24600" y="8635"/>
                  <a:pt x="24488" y="8635"/>
                </a:cubicBezTo>
                <a:cubicBezTo>
                  <a:pt x="24230" y="8635"/>
                  <a:pt x="24047" y="8926"/>
                  <a:pt x="23939" y="9141"/>
                </a:cubicBezTo>
                <a:cubicBezTo>
                  <a:pt x="23474" y="8131"/>
                  <a:pt x="22235" y="7282"/>
                  <a:pt x="21535" y="6582"/>
                </a:cubicBezTo>
                <a:cubicBezTo>
                  <a:pt x="21305" y="6663"/>
                  <a:pt x="21150" y="6663"/>
                  <a:pt x="20995" y="6663"/>
                </a:cubicBezTo>
                <a:cubicBezTo>
                  <a:pt x="20760" y="6663"/>
                  <a:pt x="20450" y="6663"/>
                  <a:pt x="20221" y="6737"/>
                </a:cubicBezTo>
                <a:cubicBezTo>
                  <a:pt x="19985" y="6817"/>
                  <a:pt x="19756" y="6892"/>
                  <a:pt x="19601" y="7047"/>
                </a:cubicBezTo>
                <a:cubicBezTo>
                  <a:pt x="19521" y="7202"/>
                  <a:pt x="19366" y="7357"/>
                  <a:pt x="19211" y="7512"/>
                </a:cubicBezTo>
                <a:cubicBezTo>
                  <a:pt x="19056" y="7592"/>
                  <a:pt x="18901" y="7666"/>
                  <a:pt x="18672" y="7747"/>
                </a:cubicBezTo>
                <a:cubicBezTo>
                  <a:pt x="18281" y="7821"/>
                  <a:pt x="18052" y="8441"/>
                  <a:pt x="17742" y="8522"/>
                </a:cubicBezTo>
                <a:cubicBezTo>
                  <a:pt x="17289" y="8730"/>
                  <a:pt x="16789" y="8845"/>
                  <a:pt x="16292" y="8845"/>
                </a:cubicBezTo>
                <a:cubicBezTo>
                  <a:pt x="15682" y="8845"/>
                  <a:pt x="15075" y="8672"/>
                  <a:pt x="14563" y="8286"/>
                </a:cubicBezTo>
                <a:cubicBezTo>
                  <a:pt x="14334" y="8057"/>
                  <a:pt x="14644" y="7747"/>
                  <a:pt x="14644" y="7512"/>
                </a:cubicBezTo>
                <a:cubicBezTo>
                  <a:pt x="14777" y="6474"/>
                  <a:pt x="15413" y="6147"/>
                  <a:pt x="16212" y="6147"/>
                </a:cubicBezTo>
                <a:cubicBezTo>
                  <a:pt x="16783" y="6147"/>
                  <a:pt x="17437" y="6314"/>
                  <a:pt x="18052" y="6508"/>
                </a:cubicBezTo>
                <a:cubicBezTo>
                  <a:pt x="18074" y="6510"/>
                  <a:pt x="18095" y="6512"/>
                  <a:pt x="18116" y="6512"/>
                </a:cubicBezTo>
                <a:cubicBezTo>
                  <a:pt x="18671" y="6512"/>
                  <a:pt x="18650" y="5570"/>
                  <a:pt x="18052" y="5343"/>
                </a:cubicBezTo>
                <a:cubicBezTo>
                  <a:pt x="18281" y="5268"/>
                  <a:pt x="18517" y="5188"/>
                  <a:pt x="18672" y="5113"/>
                </a:cubicBezTo>
                <a:cubicBezTo>
                  <a:pt x="19675" y="4803"/>
                  <a:pt x="20531" y="4413"/>
                  <a:pt x="21460" y="3793"/>
                </a:cubicBezTo>
                <a:cubicBezTo>
                  <a:pt x="21615" y="3793"/>
                  <a:pt x="21844" y="3874"/>
                  <a:pt x="21925" y="3874"/>
                </a:cubicBezTo>
                <a:cubicBezTo>
                  <a:pt x="21925" y="3585"/>
                  <a:pt x="21925" y="3091"/>
                  <a:pt x="22302" y="3091"/>
                </a:cubicBezTo>
                <a:cubicBezTo>
                  <a:pt x="22329" y="3091"/>
                  <a:pt x="22358" y="3094"/>
                  <a:pt x="22390" y="3099"/>
                </a:cubicBezTo>
                <a:lnTo>
                  <a:pt x="22390" y="3409"/>
                </a:lnTo>
                <a:cubicBezTo>
                  <a:pt x="22474" y="3379"/>
                  <a:pt x="22539" y="3361"/>
                  <a:pt x="22586" y="3361"/>
                </a:cubicBezTo>
                <a:cubicBezTo>
                  <a:pt x="22668" y="3361"/>
                  <a:pt x="22700" y="3415"/>
                  <a:pt x="22700" y="3564"/>
                </a:cubicBezTo>
                <a:cubicBezTo>
                  <a:pt x="22665" y="3662"/>
                  <a:pt x="22604" y="3690"/>
                  <a:pt x="22533" y="3690"/>
                </a:cubicBezTo>
                <a:cubicBezTo>
                  <a:pt x="22437" y="3690"/>
                  <a:pt x="22324" y="3638"/>
                  <a:pt x="22235" y="3638"/>
                </a:cubicBezTo>
                <a:cubicBezTo>
                  <a:pt x="22543" y="3807"/>
                  <a:pt x="22914" y="3905"/>
                  <a:pt x="23269" y="3905"/>
                </a:cubicBezTo>
                <a:cubicBezTo>
                  <a:pt x="23889" y="3905"/>
                  <a:pt x="24460" y="3605"/>
                  <a:pt x="24559" y="2864"/>
                </a:cubicBezTo>
                <a:cubicBezTo>
                  <a:pt x="24627" y="2864"/>
                  <a:pt x="24833" y="2864"/>
                  <a:pt x="24923" y="2986"/>
                </a:cubicBezTo>
                <a:lnTo>
                  <a:pt x="24923" y="2986"/>
                </a:lnTo>
                <a:cubicBezTo>
                  <a:pt x="24796" y="2748"/>
                  <a:pt x="24883" y="2325"/>
                  <a:pt x="25178" y="2325"/>
                </a:cubicBezTo>
                <a:cubicBezTo>
                  <a:pt x="25333" y="2244"/>
                  <a:pt x="25563" y="2170"/>
                  <a:pt x="25718" y="2170"/>
                </a:cubicBezTo>
                <a:cubicBezTo>
                  <a:pt x="25872" y="2089"/>
                  <a:pt x="26027" y="2015"/>
                  <a:pt x="26108" y="1934"/>
                </a:cubicBezTo>
                <a:cubicBezTo>
                  <a:pt x="26051" y="1920"/>
                  <a:pt x="25996" y="1915"/>
                  <a:pt x="25942" y="1915"/>
                </a:cubicBezTo>
                <a:cubicBezTo>
                  <a:pt x="25708" y="1915"/>
                  <a:pt x="25505" y="2029"/>
                  <a:pt x="25253" y="2089"/>
                </a:cubicBezTo>
                <a:cubicBezTo>
                  <a:pt x="25110" y="2186"/>
                  <a:pt x="24965" y="2253"/>
                  <a:pt x="24821" y="2253"/>
                </a:cubicBezTo>
                <a:cubicBezTo>
                  <a:pt x="24733" y="2253"/>
                  <a:pt x="24645" y="2228"/>
                  <a:pt x="24559" y="2170"/>
                </a:cubicBezTo>
                <a:cubicBezTo>
                  <a:pt x="24404" y="2089"/>
                  <a:pt x="24404" y="1624"/>
                  <a:pt x="24788" y="1469"/>
                </a:cubicBezTo>
                <a:lnTo>
                  <a:pt x="24788" y="1469"/>
                </a:lnTo>
                <a:cubicBezTo>
                  <a:pt x="24559" y="1550"/>
                  <a:pt x="24323" y="1705"/>
                  <a:pt x="24168" y="1860"/>
                </a:cubicBezTo>
                <a:cubicBezTo>
                  <a:pt x="24013" y="2015"/>
                  <a:pt x="23939" y="2170"/>
                  <a:pt x="23704" y="2325"/>
                </a:cubicBezTo>
                <a:cubicBezTo>
                  <a:pt x="24295" y="2839"/>
                  <a:pt x="23757" y="3569"/>
                  <a:pt x="23168" y="3569"/>
                </a:cubicBezTo>
                <a:cubicBezTo>
                  <a:pt x="23140" y="3569"/>
                  <a:pt x="23112" y="3567"/>
                  <a:pt x="23084" y="3564"/>
                </a:cubicBezTo>
                <a:lnTo>
                  <a:pt x="22700" y="3174"/>
                </a:lnTo>
                <a:cubicBezTo>
                  <a:pt x="22619" y="3099"/>
                  <a:pt x="22464" y="3019"/>
                  <a:pt x="22390" y="3019"/>
                </a:cubicBezTo>
                <a:cubicBezTo>
                  <a:pt x="22154" y="2944"/>
                  <a:pt x="21925" y="2864"/>
                  <a:pt x="21690" y="2635"/>
                </a:cubicBezTo>
                <a:cubicBezTo>
                  <a:pt x="21460" y="2399"/>
                  <a:pt x="22154" y="2089"/>
                  <a:pt x="22545" y="1860"/>
                </a:cubicBezTo>
                <a:cubicBezTo>
                  <a:pt x="22700" y="1779"/>
                  <a:pt x="22929" y="1705"/>
                  <a:pt x="23084" y="1624"/>
                </a:cubicBezTo>
                <a:cubicBezTo>
                  <a:pt x="23239" y="1550"/>
                  <a:pt x="23394" y="1469"/>
                  <a:pt x="23549" y="1469"/>
                </a:cubicBezTo>
                <a:cubicBezTo>
                  <a:pt x="24559" y="1160"/>
                  <a:pt x="25408" y="930"/>
                  <a:pt x="26418" y="930"/>
                </a:cubicBezTo>
                <a:cubicBezTo>
                  <a:pt x="26340" y="1045"/>
                  <a:pt x="26204" y="1045"/>
                  <a:pt x="26078" y="1045"/>
                </a:cubicBezTo>
                <a:cubicBezTo>
                  <a:pt x="25952" y="1045"/>
                  <a:pt x="25835" y="1045"/>
                  <a:pt x="25798" y="1160"/>
                </a:cubicBezTo>
                <a:cubicBezTo>
                  <a:pt x="26108" y="1160"/>
                  <a:pt x="26337" y="1160"/>
                  <a:pt x="26647" y="1085"/>
                </a:cubicBezTo>
                <a:lnTo>
                  <a:pt x="26573" y="1085"/>
                </a:lnTo>
                <a:cubicBezTo>
                  <a:pt x="26647" y="930"/>
                  <a:pt x="26647" y="930"/>
                  <a:pt x="26802" y="850"/>
                </a:cubicBezTo>
                <a:lnTo>
                  <a:pt x="26418" y="850"/>
                </a:lnTo>
                <a:cubicBezTo>
                  <a:pt x="26647" y="695"/>
                  <a:pt x="26802" y="620"/>
                  <a:pt x="26957" y="540"/>
                </a:cubicBezTo>
                <a:cubicBezTo>
                  <a:pt x="27038" y="466"/>
                  <a:pt x="27112" y="466"/>
                  <a:pt x="27267" y="385"/>
                </a:cubicBezTo>
                <a:lnTo>
                  <a:pt x="26883" y="385"/>
                </a:lnTo>
                <a:cubicBezTo>
                  <a:pt x="26728" y="385"/>
                  <a:pt x="26573" y="466"/>
                  <a:pt x="26418" y="466"/>
                </a:cubicBezTo>
                <a:cubicBezTo>
                  <a:pt x="26304" y="579"/>
                  <a:pt x="26190" y="650"/>
                  <a:pt x="26045" y="650"/>
                </a:cubicBezTo>
                <a:cubicBezTo>
                  <a:pt x="25992" y="650"/>
                  <a:pt x="25935" y="640"/>
                  <a:pt x="25872" y="620"/>
                </a:cubicBezTo>
                <a:lnTo>
                  <a:pt x="26027" y="620"/>
                </a:lnTo>
                <a:cubicBezTo>
                  <a:pt x="26108" y="540"/>
                  <a:pt x="26263" y="540"/>
                  <a:pt x="26337" y="466"/>
                </a:cubicBezTo>
                <a:cubicBezTo>
                  <a:pt x="26492" y="385"/>
                  <a:pt x="26728" y="311"/>
                  <a:pt x="26957" y="230"/>
                </a:cubicBezTo>
                <a:cubicBezTo>
                  <a:pt x="25798" y="75"/>
                  <a:pt x="24559" y="1"/>
                  <a:pt x="233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31"/>
        <p:cNvGrpSpPr/>
        <p:nvPr/>
      </p:nvGrpSpPr>
      <p:grpSpPr>
        <a:xfrm>
          <a:off x="0" y="0"/>
          <a:ext cx="0" cy="0"/>
          <a:chOff x="0" y="0"/>
          <a:chExt cx="0" cy="0"/>
        </a:xfrm>
      </p:grpSpPr>
      <p:sp>
        <p:nvSpPr>
          <p:cNvPr id="3532" name="Google Shape;3532;p52"/>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Use a graph to show your data</a:t>
            </a:r>
            <a:endParaRPr/>
          </a:p>
        </p:txBody>
      </p:sp>
      <p:sp>
        <p:nvSpPr>
          <p:cNvPr id="3533" name="Google Shape;3533;p52"/>
          <p:cNvSpPr txBox="1"/>
          <p:nvPr/>
        </p:nvSpPr>
        <p:spPr>
          <a:xfrm>
            <a:off x="5896124" y="1695113"/>
            <a:ext cx="1623000" cy="44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FFFF"/>
                </a:solidFill>
                <a:latin typeface="Montserrat Black"/>
                <a:ea typeface="Montserrat Black"/>
                <a:cs typeface="Montserrat Black"/>
                <a:sym typeface="Montserrat Black"/>
              </a:rPr>
              <a:t>Neptune</a:t>
            </a:r>
            <a:endParaRPr sz="1600">
              <a:solidFill>
                <a:srgbClr val="FFFFFF"/>
              </a:solidFill>
              <a:latin typeface="Montserrat Black"/>
              <a:ea typeface="Montserrat Black"/>
              <a:cs typeface="Montserrat Black"/>
              <a:sym typeface="Montserrat Black"/>
            </a:endParaRPr>
          </a:p>
        </p:txBody>
      </p:sp>
      <p:sp>
        <p:nvSpPr>
          <p:cNvPr id="3534" name="Google Shape;3534;p52"/>
          <p:cNvSpPr txBox="1"/>
          <p:nvPr/>
        </p:nvSpPr>
        <p:spPr>
          <a:xfrm>
            <a:off x="5896125" y="2044519"/>
            <a:ext cx="2534700" cy="31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1"/>
                </a:solidFill>
                <a:latin typeface="Manjari"/>
                <a:ea typeface="Manjari"/>
                <a:cs typeface="Manjari"/>
                <a:sym typeface="Manjari"/>
              </a:rPr>
              <a:t>Saturn is the ringed one and a gas giant</a:t>
            </a:r>
            <a:endParaRPr sz="1500">
              <a:solidFill>
                <a:srgbClr val="FFFFFF"/>
              </a:solidFill>
              <a:latin typeface="Raleway"/>
              <a:ea typeface="Raleway"/>
              <a:cs typeface="Raleway"/>
              <a:sym typeface="Raleway"/>
            </a:endParaRPr>
          </a:p>
        </p:txBody>
      </p:sp>
      <p:sp>
        <p:nvSpPr>
          <p:cNvPr id="3535" name="Google Shape;3535;p52"/>
          <p:cNvSpPr txBox="1"/>
          <p:nvPr/>
        </p:nvSpPr>
        <p:spPr>
          <a:xfrm>
            <a:off x="681884" y="4169325"/>
            <a:ext cx="4459500" cy="396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Manjari"/>
                <a:ea typeface="Manjari"/>
                <a:cs typeface="Manjari"/>
                <a:sym typeface="Manjari"/>
              </a:rPr>
              <a:t>To modify this graph, click on it, follow the link, change the data and paste the new graph here</a:t>
            </a:r>
            <a:endParaRPr>
              <a:solidFill>
                <a:schemeClr val="dk1"/>
              </a:solidFill>
              <a:latin typeface="Manjari"/>
              <a:ea typeface="Manjari"/>
              <a:cs typeface="Manjari"/>
              <a:sym typeface="Manjari"/>
            </a:endParaRPr>
          </a:p>
        </p:txBody>
      </p:sp>
      <p:sp>
        <p:nvSpPr>
          <p:cNvPr id="3536" name="Google Shape;3536;p52"/>
          <p:cNvSpPr txBox="1"/>
          <p:nvPr/>
        </p:nvSpPr>
        <p:spPr>
          <a:xfrm>
            <a:off x="5896124" y="2914313"/>
            <a:ext cx="1623000" cy="44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FFFFFF"/>
                </a:solidFill>
                <a:latin typeface="Montserrat Black"/>
                <a:ea typeface="Montserrat Black"/>
                <a:cs typeface="Montserrat Black"/>
                <a:sym typeface="Montserrat Black"/>
              </a:rPr>
              <a:t>Jupiter</a:t>
            </a:r>
            <a:endParaRPr sz="1600">
              <a:solidFill>
                <a:srgbClr val="FFFFFF"/>
              </a:solidFill>
              <a:latin typeface="Montserrat Black"/>
              <a:ea typeface="Montserrat Black"/>
              <a:cs typeface="Montserrat Black"/>
              <a:sym typeface="Montserrat Black"/>
            </a:endParaRPr>
          </a:p>
        </p:txBody>
      </p:sp>
      <p:sp>
        <p:nvSpPr>
          <p:cNvPr id="3537" name="Google Shape;3537;p52"/>
          <p:cNvSpPr txBox="1"/>
          <p:nvPr/>
        </p:nvSpPr>
        <p:spPr>
          <a:xfrm>
            <a:off x="5896125" y="3263719"/>
            <a:ext cx="2534700" cy="31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dk1"/>
                </a:solidFill>
                <a:latin typeface="Manjari"/>
                <a:ea typeface="Manjari"/>
                <a:cs typeface="Manjari"/>
                <a:sym typeface="Manjari"/>
              </a:rPr>
              <a:t>Jupiter is the biggest planet in the Solar System</a:t>
            </a:r>
            <a:endParaRPr sz="1500">
              <a:solidFill>
                <a:schemeClr val="dk1"/>
              </a:solidFill>
              <a:latin typeface="Manjari"/>
              <a:ea typeface="Manjari"/>
              <a:cs typeface="Manjari"/>
              <a:sym typeface="Manjari"/>
            </a:endParaRPr>
          </a:p>
        </p:txBody>
      </p:sp>
      <p:sp>
        <p:nvSpPr>
          <p:cNvPr id="3538" name="Google Shape;3538;p52"/>
          <p:cNvSpPr/>
          <p:nvPr/>
        </p:nvSpPr>
        <p:spPr>
          <a:xfrm>
            <a:off x="5700856" y="1850963"/>
            <a:ext cx="137100" cy="1371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2"/>
          <p:cNvSpPr/>
          <p:nvPr/>
        </p:nvSpPr>
        <p:spPr>
          <a:xfrm>
            <a:off x="5700856" y="3070163"/>
            <a:ext cx="137100" cy="137100"/>
          </a:xfrm>
          <a:prstGeom prst="ellipse">
            <a:avLst/>
          </a:pr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540" name="Google Shape;3540;p52" title="Chart">
            <a:hlinkClick r:id="rId3"/>
          </p:cNvPr>
          <p:cNvPicPr preferRelativeResize="0"/>
          <p:nvPr/>
        </p:nvPicPr>
        <p:blipFill>
          <a:blip r:embed="rId4">
            <a:alphaModFix/>
          </a:blip>
          <a:stretch>
            <a:fillRect/>
          </a:stretch>
        </p:blipFill>
        <p:spPr>
          <a:xfrm>
            <a:off x="488474" y="1013688"/>
            <a:ext cx="4846320" cy="299923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44"/>
        <p:cNvGrpSpPr/>
        <p:nvPr/>
      </p:nvGrpSpPr>
      <p:grpSpPr>
        <a:xfrm>
          <a:off x="0" y="0"/>
          <a:ext cx="0" cy="0"/>
          <a:chOff x="0" y="0"/>
          <a:chExt cx="0" cy="0"/>
        </a:xfrm>
      </p:grpSpPr>
      <p:sp>
        <p:nvSpPr>
          <p:cNvPr id="3545" name="Google Shape;3545;p53"/>
          <p:cNvSpPr txBox="1">
            <a:spLocks noGrp="1"/>
          </p:cNvSpPr>
          <p:nvPr>
            <p:ph type="subTitle" idx="1"/>
          </p:nvPr>
        </p:nvSpPr>
        <p:spPr>
          <a:xfrm>
            <a:off x="1672838" y="1459822"/>
            <a:ext cx="2437500" cy="4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Theory 1</a:t>
            </a:r>
            <a:endParaRPr/>
          </a:p>
        </p:txBody>
      </p:sp>
      <p:sp>
        <p:nvSpPr>
          <p:cNvPr id="3546" name="Google Shape;3546;p53"/>
          <p:cNvSpPr txBox="1">
            <a:spLocks noGrp="1"/>
          </p:cNvSpPr>
          <p:nvPr>
            <p:ph type="subTitle" idx="2"/>
          </p:nvPr>
        </p:nvSpPr>
        <p:spPr>
          <a:xfrm>
            <a:off x="1679574" y="1811275"/>
            <a:ext cx="2633100" cy="57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3547" name="Google Shape;3547;p53"/>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Conclusions</a:t>
            </a:r>
            <a:endParaRPr sz="2500" b="0">
              <a:latin typeface="Montserrat Black"/>
              <a:ea typeface="Montserrat Black"/>
              <a:cs typeface="Montserrat Black"/>
              <a:sym typeface="Montserrat Black"/>
            </a:endParaRPr>
          </a:p>
        </p:txBody>
      </p:sp>
      <p:sp>
        <p:nvSpPr>
          <p:cNvPr id="3548" name="Google Shape;3548;p53"/>
          <p:cNvSpPr txBox="1">
            <a:spLocks noGrp="1"/>
          </p:cNvSpPr>
          <p:nvPr>
            <p:ph type="subTitle" idx="3"/>
          </p:nvPr>
        </p:nvSpPr>
        <p:spPr>
          <a:xfrm>
            <a:off x="1672838" y="2777222"/>
            <a:ext cx="2437500" cy="4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Theory 2</a:t>
            </a:r>
            <a:endParaRPr/>
          </a:p>
        </p:txBody>
      </p:sp>
      <p:sp>
        <p:nvSpPr>
          <p:cNvPr id="3549" name="Google Shape;3549;p53"/>
          <p:cNvSpPr txBox="1">
            <a:spLocks noGrp="1"/>
          </p:cNvSpPr>
          <p:nvPr>
            <p:ph type="subTitle" idx="4"/>
          </p:nvPr>
        </p:nvSpPr>
        <p:spPr>
          <a:xfrm>
            <a:off x="1679500" y="3128675"/>
            <a:ext cx="2633100" cy="57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a:t>
            </a:r>
            <a:endParaRPr/>
          </a:p>
        </p:txBody>
      </p:sp>
      <p:sp>
        <p:nvSpPr>
          <p:cNvPr id="3550" name="Google Shape;3550;p53"/>
          <p:cNvSpPr txBox="1">
            <a:spLocks noGrp="1"/>
          </p:cNvSpPr>
          <p:nvPr>
            <p:ph type="subTitle" idx="5"/>
          </p:nvPr>
        </p:nvSpPr>
        <p:spPr>
          <a:xfrm>
            <a:off x="5644438" y="1459822"/>
            <a:ext cx="2394600" cy="4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Theory 3</a:t>
            </a:r>
            <a:endParaRPr/>
          </a:p>
        </p:txBody>
      </p:sp>
      <p:sp>
        <p:nvSpPr>
          <p:cNvPr id="3551" name="Google Shape;3551;p53"/>
          <p:cNvSpPr txBox="1">
            <a:spLocks noGrp="1"/>
          </p:cNvSpPr>
          <p:nvPr>
            <p:ph type="subTitle" idx="6"/>
          </p:nvPr>
        </p:nvSpPr>
        <p:spPr>
          <a:xfrm>
            <a:off x="5644438" y="1811272"/>
            <a:ext cx="2633400" cy="6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the Solar System</a:t>
            </a:r>
            <a:endParaRPr/>
          </a:p>
          <a:p>
            <a:pPr marL="0" lvl="0" indent="0" algn="l" rtl="0">
              <a:spcBef>
                <a:spcPts val="0"/>
              </a:spcBef>
              <a:spcAft>
                <a:spcPts val="0"/>
              </a:spcAft>
              <a:buNone/>
            </a:pPr>
            <a:endParaRPr/>
          </a:p>
        </p:txBody>
      </p:sp>
      <p:sp>
        <p:nvSpPr>
          <p:cNvPr id="3552" name="Google Shape;3552;p53"/>
          <p:cNvSpPr txBox="1">
            <a:spLocks noGrp="1"/>
          </p:cNvSpPr>
          <p:nvPr>
            <p:ph type="subTitle" idx="7"/>
          </p:nvPr>
        </p:nvSpPr>
        <p:spPr>
          <a:xfrm>
            <a:off x="5644438" y="2777222"/>
            <a:ext cx="2394600" cy="4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Theory 4</a:t>
            </a:r>
            <a:endParaRPr/>
          </a:p>
        </p:txBody>
      </p:sp>
      <p:sp>
        <p:nvSpPr>
          <p:cNvPr id="3553" name="Google Shape;3553;p53"/>
          <p:cNvSpPr txBox="1">
            <a:spLocks noGrp="1"/>
          </p:cNvSpPr>
          <p:nvPr>
            <p:ph type="subTitle" idx="8"/>
          </p:nvPr>
        </p:nvSpPr>
        <p:spPr>
          <a:xfrm>
            <a:off x="5644438" y="3128672"/>
            <a:ext cx="2633400" cy="6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ringed one and a gas giant</a:t>
            </a:r>
            <a:endParaRPr/>
          </a:p>
        </p:txBody>
      </p:sp>
      <p:grpSp>
        <p:nvGrpSpPr>
          <p:cNvPr id="3554" name="Google Shape;3554;p53"/>
          <p:cNvGrpSpPr/>
          <p:nvPr/>
        </p:nvGrpSpPr>
        <p:grpSpPr>
          <a:xfrm>
            <a:off x="858599" y="1596578"/>
            <a:ext cx="676500" cy="676500"/>
            <a:chOff x="734774" y="1596578"/>
            <a:chExt cx="676500" cy="676500"/>
          </a:xfrm>
        </p:grpSpPr>
        <p:sp>
          <p:nvSpPr>
            <p:cNvPr id="3555" name="Google Shape;3555;p53"/>
            <p:cNvSpPr/>
            <p:nvPr/>
          </p:nvSpPr>
          <p:spPr>
            <a:xfrm>
              <a:off x="734774" y="1596578"/>
              <a:ext cx="676500" cy="676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6" name="Google Shape;3556;p53"/>
            <p:cNvGrpSpPr/>
            <p:nvPr/>
          </p:nvGrpSpPr>
          <p:grpSpPr>
            <a:xfrm>
              <a:off x="899848" y="1743921"/>
              <a:ext cx="301765" cy="402357"/>
              <a:chOff x="-2146250" y="2718463"/>
              <a:chExt cx="609750" cy="813500"/>
            </a:xfrm>
          </p:grpSpPr>
          <p:sp>
            <p:nvSpPr>
              <p:cNvPr id="3557" name="Google Shape;3557;p53"/>
              <p:cNvSpPr/>
              <p:nvPr/>
            </p:nvSpPr>
            <p:spPr>
              <a:xfrm>
                <a:off x="-2032050" y="2718463"/>
                <a:ext cx="107375" cy="395025"/>
              </a:xfrm>
              <a:custGeom>
                <a:avLst/>
                <a:gdLst/>
                <a:ahLst/>
                <a:cxnLst/>
                <a:rect l="l" t="t" r="r" b="b"/>
                <a:pathLst>
                  <a:path w="4295" h="15801" extrusionOk="0">
                    <a:moveTo>
                      <a:pt x="2150" y="1"/>
                    </a:moveTo>
                    <a:cubicBezTo>
                      <a:pt x="938" y="1"/>
                      <a:pt x="0" y="992"/>
                      <a:pt x="0" y="2146"/>
                    </a:cubicBezTo>
                    <a:lnTo>
                      <a:pt x="0" y="13656"/>
                    </a:lnTo>
                    <a:cubicBezTo>
                      <a:pt x="0" y="14810"/>
                      <a:pt x="938" y="15801"/>
                      <a:pt x="2150" y="15801"/>
                    </a:cubicBezTo>
                    <a:cubicBezTo>
                      <a:pt x="3361" y="15801"/>
                      <a:pt x="4295" y="14810"/>
                      <a:pt x="4295" y="13656"/>
                    </a:cubicBezTo>
                    <a:lnTo>
                      <a:pt x="4295" y="2146"/>
                    </a:lnTo>
                    <a:cubicBezTo>
                      <a:pt x="4295" y="992"/>
                      <a:pt x="3361" y="1"/>
                      <a:pt x="2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1758075" y="2718463"/>
                <a:ext cx="108700" cy="395025"/>
              </a:xfrm>
              <a:custGeom>
                <a:avLst/>
                <a:gdLst/>
                <a:ahLst/>
                <a:cxnLst/>
                <a:rect l="l" t="t" r="r" b="b"/>
                <a:pathLst>
                  <a:path w="4348" h="15801" extrusionOk="0">
                    <a:moveTo>
                      <a:pt x="2145" y="1"/>
                    </a:moveTo>
                    <a:cubicBezTo>
                      <a:pt x="991" y="1"/>
                      <a:pt x="0" y="992"/>
                      <a:pt x="0" y="2146"/>
                    </a:cubicBezTo>
                    <a:lnTo>
                      <a:pt x="0" y="13656"/>
                    </a:lnTo>
                    <a:cubicBezTo>
                      <a:pt x="0" y="14810"/>
                      <a:pt x="991" y="15801"/>
                      <a:pt x="2145" y="15801"/>
                    </a:cubicBezTo>
                    <a:cubicBezTo>
                      <a:pt x="3357" y="15801"/>
                      <a:pt x="4348" y="14810"/>
                      <a:pt x="4348" y="13656"/>
                    </a:cubicBezTo>
                    <a:lnTo>
                      <a:pt x="4348" y="2146"/>
                    </a:lnTo>
                    <a:cubicBezTo>
                      <a:pt x="4348" y="992"/>
                      <a:pt x="3357"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1950800" y="3300688"/>
                <a:ext cx="218850" cy="231275"/>
              </a:xfrm>
              <a:custGeom>
                <a:avLst/>
                <a:gdLst/>
                <a:ahLst/>
                <a:cxnLst/>
                <a:rect l="l" t="t" r="r" b="b"/>
                <a:pathLst>
                  <a:path w="8754" h="9251" extrusionOk="0">
                    <a:moveTo>
                      <a:pt x="4406" y="0"/>
                    </a:moveTo>
                    <a:cubicBezTo>
                      <a:pt x="1983" y="0"/>
                      <a:pt x="1" y="1379"/>
                      <a:pt x="1" y="3083"/>
                    </a:cubicBezTo>
                    <a:lnTo>
                      <a:pt x="1" y="7105"/>
                    </a:lnTo>
                    <a:cubicBezTo>
                      <a:pt x="1" y="8810"/>
                      <a:pt x="1983" y="9250"/>
                      <a:pt x="4406" y="9250"/>
                    </a:cubicBezTo>
                    <a:cubicBezTo>
                      <a:pt x="6828" y="9250"/>
                      <a:pt x="8753" y="8810"/>
                      <a:pt x="8753" y="7105"/>
                    </a:cubicBezTo>
                    <a:lnTo>
                      <a:pt x="8753" y="3083"/>
                    </a:lnTo>
                    <a:cubicBezTo>
                      <a:pt x="8753" y="1379"/>
                      <a:pt x="6828" y="0"/>
                      <a:pt x="44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2107725" y="2991013"/>
                <a:ext cx="532675" cy="396475"/>
              </a:xfrm>
              <a:custGeom>
                <a:avLst/>
                <a:gdLst/>
                <a:ahLst/>
                <a:cxnLst/>
                <a:rect l="l" t="t" r="r" b="b"/>
                <a:pathLst>
                  <a:path w="21307" h="15859" extrusionOk="0">
                    <a:moveTo>
                      <a:pt x="1653" y="1"/>
                    </a:moveTo>
                    <a:cubicBezTo>
                      <a:pt x="715" y="1"/>
                      <a:pt x="1" y="714"/>
                      <a:pt x="1" y="1595"/>
                    </a:cubicBezTo>
                    <a:lnTo>
                      <a:pt x="1" y="14316"/>
                    </a:lnTo>
                    <a:cubicBezTo>
                      <a:pt x="1" y="15140"/>
                      <a:pt x="715" y="15858"/>
                      <a:pt x="1653" y="15858"/>
                    </a:cubicBezTo>
                    <a:lnTo>
                      <a:pt x="19655" y="15858"/>
                    </a:lnTo>
                    <a:cubicBezTo>
                      <a:pt x="20593" y="15858"/>
                      <a:pt x="21307" y="15140"/>
                      <a:pt x="21307" y="14316"/>
                    </a:cubicBezTo>
                    <a:lnTo>
                      <a:pt x="21307" y="1595"/>
                    </a:lnTo>
                    <a:cubicBezTo>
                      <a:pt x="21307" y="714"/>
                      <a:pt x="20593" y="1"/>
                      <a:pt x="196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2146250" y="2971738"/>
                <a:ext cx="609750" cy="119725"/>
              </a:xfrm>
              <a:custGeom>
                <a:avLst/>
                <a:gdLst/>
                <a:ahLst/>
                <a:cxnLst/>
                <a:rect l="l" t="t" r="r" b="b"/>
                <a:pathLst>
                  <a:path w="24390" h="4789" extrusionOk="0">
                    <a:moveTo>
                      <a:pt x="1595" y="1"/>
                    </a:moveTo>
                    <a:cubicBezTo>
                      <a:pt x="714" y="1"/>
                      <a:pt x="0" y="662"/>
                      <a:pt x="0" y="1543"/>
                    </a:cubicBezTo>
                    <a:lnTo>
                      <a:pt x="0" y="3194"/>
                    </a:lnTo>
                    <a:cubicBezTo>
                      <a:pt x="0" y="4075"/>
                      <a:pt x="714" y="4789"/>
                      <a:pt x="1595" y="4789"/>
                    </a:cubicBezTo>
                    <a:lnTo>
                      <a:pt x="22848" y="4789"/>
                    </a:lnTo>
                    <a:cubicBezTo>
                      <a:pt x="23676" y="4789"/>
                      <a:pt x="24390" y="4075"/>
                      <a:pt x="24390" y="3194"/>
                    </a:cubicBezTo>
                    <a:lnTo>
                      <a:pt x="24390" y="1543"/>
                    </a:lnTo>
                    <a:cubicBezTo>
                      <a:pt x="24390" y="662"/>
                      <a:pt x="23676" y="1"/>
                      <a:pt x="228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1975575" y="3178213"/>
                <a:ext cx="269825" cy="23375"/>
              </a:xfrm>
              <a:custGeom>
                <a:avLst/>
                <a:gdLst/>
                <a:ahLst/>
                <a:cxnLst/>
                <a:rect l="l" t="t" r="r" b="b"/>
                <a:pathLst>
                  <a:path w="10793" h="935" extrusionOk="0">
                    <a:moveTo>
                      <a:pt x="494" y="1"/>
                    </a:moveTo>
                    <a:cubicBezTo>
                      <a:pt x="221" y="1"/>
                      <a:pt x="1" y="221"/>
                      <a:pt x="1" y="441"/>
                    </a:cubicBezTo>
                    <a:lnTo>
                      <a:pt x="1" y="494"/>
                    </a:lnTo>
                    <a:cubicBezTo>
                      <a:pt x="1" y="772"/>
                      <a:pt x="221" y="935"/>
                      <a:pt x="494" y="935"/>
                    </a:cubicBezTo>
                    <a:lnTo>
                      <a:pt x="10295" y="935"/>
                    </a:lnTo>
                    <a:cubicBezTo>
                      <a:pt x="10572" y="935"/>
                      <a:pt x="10792" y="772"/>
                      <a:pt x="10792" y="494"/>
                    </a:cubicBezTo>
                    <a:lnTo>
                      <a:pt x="10792" y="441"/>
                    </a:lnTo>
                    <a:cubicBezTo>
                      <a:pt x="10792" y="221"/>
                      <a:pt x="10572" y="1"/>
                      <a:pt x="102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1975575" y="3226338"/>
                <a:ext cx="269825" cy="23500"/>
              </a:xfrm>
              <a:custGeom>
                <a:avLst/>
                <a:gdLst/>
                <a:ahLst/>
                <a:cxnLst/>
                <a:rect l="l" t="t" r="r" b="b"/>
                <a:pathLst>
                  <a:path w="10793" h="940" extrusionOk="0">
                    <a:moveTo>
                      <a:pt x="494" y="1"/>
                    </a:moveTo>
                    <a:cubicBezTo>
                      <a:pt x="221" y="1"/>
                      <a:pt x="1" y="168"/>
                      <a:pt x="1" y="441"/>
                    </a:cubicBezTo>
                    <a:lnTo>
                      <a:pt x="1" y="499"/>
                    </a:lnTo>
                    <a:cubicBezTo>
                      <a:pt x="1" y="719"/>
                      <a:pt x="221" y="939"/>
                      <a:pt x="494" y="939"/>
                    </a:cubicBezTo>
                    <a:lnTo>
                      <a:pt x="10295" y="939"/>
                    </a:lnTo>
                    <a:cubicBezTo>
                      <a:pt x="10572" y="939"/>
                      <a:pt x="10792" y="719"/>
                      <a:pt x="10792" y="499"/>
                    </a:cubicBezTo>
                    <a:lnTo>
                      <a:pt x="10792" y="441"/>
                    </a:lnTo>
                    <a:cubicBezTo>
                      <a:pt x="10792" y="168"/>
                      <a:pt x="10572" y="1"/>
                      <a:pt x="102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1975575" y="3273138"/>
                <a:ext cx="269825" cy="23500"/>
              </a:xfrm>
              <a:custGeom>
                <a:avLst/>
                <a:gdLst/>
                <a:ahLst/>
                <a:cxnLst/>
                <a:rect l="l" t="t" r="r" b="b"/>
                <a:pathLst>
                  <a:path w="10793" h="940" extrusionOk="0">
                    <a:moveTo>
                      <a:pt x="494" y="1"/>
                    </a:moveTo>
                    <a:cubicBezTo>
                      <a:pt x="221" y="1"/>
                      <a:pt x="1" y="168"/>
                      <a:pt x="1" y="441"/>
                    </a:cubicBezTo>
                    <a:lnTo>
                      <a:pt x="1" y="499"/>
                    </a:lnTo>
                    <a:cubicBezTo>
                      <a:pt x="1" y="719"/>
                      <a:pt x="221" y="939"/>
                      <a:pt x="494" y="939"/>
                    </a:cubicBezTo>
                    <a:lnTo>
                      <a:pt x="10295" y="939"/>
                    </a:lnTo>
                    <a:cubicBezTo>
                      <a:pt x="10572" y="939"/>
                      <a:pt x="10792" y="719"/>
                      <a:pt x="10792" y="499"/>
                    </a:cubicBezTo>
                    <a:lnTo>
                      <a:pt x="10792" y="441"/>
                    </a:lnTo>
                    <a:cubicBezTo>
                      <a:pt x="10792" y="168"/>
                      <a:pt x="10572" y="1"/>
                      <a:pt x="102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65" name="Google Shape;3565;p53"/>
          <p:cNvGrpSpPr/>
          <p:nvPr/>
        </p:nvGrpSpPr>
        <p:grpSpPr>
          <a:xfrm>
            <a:off x="858599" y="2912811"/>
            <a:ext cx="676500" cy="676500"/>
            <a:chOff x="734774" y="2912811"/>
            <a:chExt cx="676500" cy="676500"/>
          </a:xfrm>
        </p:grpSpPr>
        <p:sp>
          <p:nvSpPr>
            <p:cNvPr id="3566" name="Google Shape;3566;p53"/>
            <p:cNvSpPr/>
            <p:nvPr/>
          </p:nvSpPr>
          <p:spPr>
            <a:xfrm>
              <a:off x="734774" y="2912811"/>
              <a:ext cx="676500" cy="676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7" name="Google Shape;3567;p53"/>
            <p:cNvGrpSpPr/>
            <p:nvPr/>
          </p:nvGrpSpPr>
          <p:grpSpPr>
            <a:xfrm>
              <a:off x="966732" y="3050225"/>
              <a:ext cx="212584" cy="401671"/>
              <a:chOff x="2890700" y="1390300"/>
              <a:chExt cx="435000" cy="821750"/>
            </a:xfrm>
          </p:grpSpPr>
          <p:sp>
            <p:nvSpPr>
              <p:cNvPr id="3568" name="Google Shape;3568;p53"/>
              <p:cNvSpPr/>
              <p:nvPr/>
            </p:nvSpPr>
            <p:spPr>
              <a:xfrm>
                <a:off x="2991125" y="1390300"/>
                <a:ext cx="234025" cy="82625"/>
              </a:xfrm>
              <a:custGeom>
                <a:avLst/>
                <a:gdLst/>
                <a:ahLst/>
                <a:cxnLst/>
                <a:rect l="l" t="t" r="r" b="b"/>
                <a:pathLst>
                  <a:path w="9361" h="3305" extrusionOk="0">
                    <a:moveTo>
                      <a:pt x="1432" y="1"/>
                    </a:moveTo>
                    <a:cubicBezTo>
                      <a:pt x="608" y="1"/>
                      <a:pt x="0" y="494"/>
                      <a:pt x="0" y="1102"/>
                    </a:cubicBezTo>
                    <a:lnTo>
                      <a:pt x="0" y="2146"/>
                    </a:lnTo>
                    <a:cubicBezTo>
                      <a:pt x="0" y="2806"/>
                      <a:pt x="608" y="3304"/>
                      <a:pt x="1432" y="3304"/>
                    </a:cubicBezTo>
                    <a:lnTo>
                      <a:pt x="7929" y="3304"/>
                    </a:lnTo>
                    <a:cubicBezTo>
                      <a:pt x="8700" y="3304"/>
                      <a:pt x="9361" y="2806"/>
                      <a:pt x="9361" y="2146"/>
                    </a:cubicBezTo>
                    <a:lnTo>
                      <a:pt x="9361" y="1102"/>
                    </a:lnTo>
                    <a:cubicBezTo>
                      <a:pt x="9361" y="494"/>
                      <a:pt x="8700" y="1"/>
                      <a:pt x="79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2991125" y="2130850"/>
                <a:ext cx="234025" cy="81200"/>
              </a:xfrm>
              <a:custGeom>
                <a:avLst/>
                <a:gdLst/>
                <a:ahLst/>
                <a:cxnLst/>
                <a:rect l="l" t="t" r="r" b="b"/>
                <a:pathLst>
                  <a:path w="9361" h="3248" extrusionOk="0">
                    <a:moveTo>
                      <a:pt x="1432" y="1"/>
                    </a:moveTo>
                    <a:cubicBezTo>
                      <a:pt x="608" y="1"/>
                      <a:pt x="0" y="494"/>
                      <a:pt x="0" y="1102"/>
                    </a:cubicBezTo>
                    <a:lnTo>
                      <a:pt x="0" y="2146"/>
                    </a:lnTo>
                    <a:cubicBezTo>
                      <a:pt x="0" y="2754"/>
                      <a:pt x="608" y="3247"/>
                      <a:pt x="1432" y="3247"/>
                    </a:cubicBezTo>
                    <a:lnTo>
                      <a:pt x="7929" y="3247"/>
                    </a:lnTo>
                    <a:cubicBezTo>
                      <a:pt x="8700" y="3247"/>
                      <a:pt x="9361" y="2754"/>
                      <a:pt x="9361" y="2146"/>
                    </a:cubicBezTo>
                    <a:lnTo>
                      <a:pt x="9361" y="1102"/>
                    </a:lnTo>
                    <a:cubicBezTo>
                      <a:pt x="9361" y="494"/>
                      <a:pt x="8700" y="1"/>
                      <a:pt x="79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2890700" y="1439850"/>
                <a:ext cx="435000" cy="722650"/>
              </a:xfrm>
              <a:custGeom>
                <a:avLst/>
                <a:gdLst/>
                <a:ahLst/>
                <a:cxnLst/>
                <a:rect l="l" t="t" r="r" b="b"/>
                <a:pathLst>
                  <a:path w="17400" h="28906" extrusionOk="0">
                    <a:moveTo>
                      <a:pt x="1375" y="1"/>
                    </a:moveTo>
                    <a:cubicBezTo>
                      <a:pt x="604" y="1"/>
                      <a:pt x="0" y="494"/>
                      <a:pt x="0" y="1102"/>
                    </a:cubicBezTo>
                    <a:lnTo>
                      <a:pt x="0" y="27804"/>
                    </a:lnTo>
                    <a:cubicBezTo>
                      <a:pt x="0" y="28412"/>
                      <a:pt x="604" y="28905"/>
                      <a:pt x="1375" y="28905"/>
                    </a:cubicBezTo>
                    <a:lnTo>
                      <a:pt x="15968" y="28905"/>
                    </a:lnTo>
                    <a:cubicBezTo>
                      <a:pt x="16739" y="28905"/>
                      <a:pt x="17399" y="28412"/>
                      <a:pt x="17399" y="27804"/>
                    </a:cubicBezTo>
                    <a:lnTo>
                      <a:pt x="17399" y="1102"/>
                    </a:lnTo>
                    <a:cubicBezTo>
                      <a:pt x="17399" y="494"/>
                      <a:pt x="16739" y="1"/>
                      <a:pt x="15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2933300" y="1475650"/>
                <a:ext cx="348350" cy="116650"/>
              </a:xfrm>
              <a:custGeom>
                <a:avLst/>
                <a:gdLst/>
                <a:ahLst/>
                <a:cxnLst/>
                <a:rect l="l" t="t" r="r" b="b"/>
                <a:pathLst>
                  <a:path w="13934" h="4666" extrusionOk="0">
                    <a:moveTo>
                      <a:pt x="1270" y="0"/>
                    </a:moveTo>
                    <a:cubicBezTo>
                      <a:pt x="552" y="0"/>
                      <a:pt x="1" y="494"/>
                      <a:pt x="1" y="1044"/>
                    </a:cubicBezTo>
                    <a:lnTo>
                      <a:pt x="1" y="4568"/>
                    </a:lnTo>
                    <a:cubicBezTo>
                      <a:pt x="864" y="4641"/>
                      <a:pt x="1733" y="4666"/>
                      <a:pt x="2605" y="4666"/>
                    </a:cubicBezTo>
                    <a:cubicBezTo>
                      <a:pt x="4347" y="4666"/>
                      <a:pt x="6096" y="4568"/>
                      <a:pt x="7819" y="4568"/>
                    </a:cubicBezTo>
                    <a:cubicBezTo>
                      <a:pt x="8063" y="4575"/>
                      <a:pt x="8308" y="4578"/>
                      <a:pt x="8556" y="4578"/>
                    </a:cubicBezTo>
                    <a:cubicBezTo>
                      <a:pt x="9621" y="4578"/>
                      <a:pt x="10721" y="4525"/>
                      <a:pt x="11807" y="4525"/>
                    </a:cubicBezTo>
                    <a:cubicBezTo>
                      <a:pt x="12527" y="4525"/>
                      <a:pt x="13240" y="4548"/>
                      <a:pt x="13933" y="4625"/>
                    </a:cubicBezTo>
                    <a:lnTo>
                      <a:pt x="13933" y="1044"/>
                    </a:lnTo>
                    <a:cubicBezTo>
                      <a:pt x="13933" y="494"/>
                      <a:pt x="13383" y="0"/>
                      <a:pt x="126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2933300" y="1742675"/>
                <a:ext cx="348350" cy="119725"/>
              </a:xfrm>
              <a:custGeom>
                <a:avLst/>
                <a:gdLst/>
                <a:ahLst/>
                <a:cxnLst/>
                <a:rect l="l" t="t" r="r" b="b"/>
                <a:pathLst>
                  <a:path w="13934" h="4789" extrusionOk="0">
                    <a:moveTo>
                      <a:pt x="1" y="1"/>
                    </a:moveTo>
                    <a:lnTo>
                      <a:pt x="1" y="4789"/>
                    </a:lnTo>
                    <a:lnTo>
                      <a:pt x="13933" y="4789"/>
                    </a:lnTo>
                    <a:lnTo>
                      <a:pt x="13933" y="54"/>
                    </a:lnTo>
                    <a:cubicBezTo>
                      <a:pt x="12765" y="82"/>
                      <a:pt x="11594" y="92"/>
                      <a:pt x="10420" y="92"/>
                    </a:cubicBezTo>
                    <a:cubicBezTo>
                      <a:pt x="6947" y="92"/>
                      <a:pt x="345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2933300" y="2007900"/>
                <a:ext cx="348350" cy="118800"/>
              </a:xfrm>
              <a:custGeom>
                <a:avLst/>
                <a:gdLst/>
                <a:ahLst/>
                <a:cxnLst/>
                <a:rect l="l" t="t" r="r" b="b"/>
                <a:pathLst>
                  <a:path w="13934" h="4752" extrusionOk="0">
                    <a:moveTo>
                      <a:pt x="4629" y="0"/>
                    </a:moveTo>
                    <a:cubicBezTo>
                      <a:pt x="3073" y="0"/>
                      <a:pt x="1525" y="74"/>
                      <a:pt x="1" y="294"/>
                    </a:cubicBezTo>
                    <a:lnTo>
                      <a:pt x="1" y="3760"/>
                    </a:lnTo>
                    <a:cubicBezTo>
                      <a:pt x="1" y="4311"/>
                      <a:pt x="552" y="4751"/>
                      <a:pt x="1270" y="4751"/>
                    </a:cubicBezTo>
                    <a:lnTo>
                      <a:pt x="12665" y="4751"/>
                    </a:lnTo>
                    <a:cubicBezTo>
                      <a:pt x="13383" y="4751"/>
                      <a:pt x="13933" y="4311"/>
                      <a:pt x="13933" y="3760"/>
                    </a:cubicBezTo>
                    <a:lnTo>
                      <a:pt x="13933" y="294"/>
                    </a:lnTo>
                    <a:cubicBezTo>
                      <a:pt x="10885" y="294"/>
                      <a:pt x="7741" y="0"/>
                      <a:pt x="46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2933300" y="1878900"/>
                <a:ext cx="348350" cy="121150"/>
              </a:xfrm>
              <a:custGeom>
                <a:avLst/>
                <a:gdLst/>
                <a:ahLst/>
                <a:cxnLst/>
                <a:rect l="l" t="t" r="r" b="b"/>
                <a:pathLst>
                  <a:path w="13934" h="4846" extrusionOk="0">
                    <a:moveTo>
                      <a:pt x="1" y="1"/>
                    </a:moveTo>
                    <a:lnTo>
                      <a:pt x="1" y="4846"/>
                    </a:lnTo>
                    <a:cubicBezTo>
                      <a:pt x="1611" y="4613"/>
                      <a:pt x="3248" y="4538"/>
                      <a:pt x="4892" y="4538"/>
                    </a:cubicBezTo>
                    <a:cubicBezTo>
                      <a:pt x="7918" y="4538"/>
                      <a:pt x="10971" y="4793"/>
                      <a:pt x="13933" y="4793"/>
                    </a:cubicBezTo>
                    <a:lnTo>
                      <a:pt x="139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2933300" y="1605425"/>
                <a:ext cx="348350" cy="123775"/>
              </a:xfrm>
              <a:custGeom>
                <a:avLst/>
                <a:gdLst/>
                <a:ahLst/>
                <a:cxnLst/>
                <a:rect l="l" t="t" r="r" b="b"/>
                <a:pathLst>
                  <a:path w="13934" h="4951" extrusionOk="0">
                    <a:moveTo>
                      <a:pt x="13025" y="0"/>
                    </a:moveTo>
                    <a:cubicBezTo>
                      <a:pt x="12097" y="0"/>
                      <a:pt x="11154" y="95"/>
                      <a:pt x="10242" y="95"/>
                    </a:cubicBezTo>
                    <a:cubicBezTo>
                      <a:pt x="9031" y="38"/>
                      <a:pt x="7819" y="38"/>
                      <a:pt x="6608" y="38"/>
                    </a:cubicBezTo>
                    <a:cubicBezTo>
                      <a:pt x="5140" y="38"/>
                      <a:pt x="3672" y="112"/>
                      <a:pt x="2203" y="112"/>
                    </a:cubicBezTo>
                    <a:cubicBezTo>
                      <a:pt x="1469" y="112"/>
                      <a:pt x="735" y="94"/>
                      <a:pt x="1" y="38"/>
                    </a:cubicBezTo>
                    <a:lnTo>
                      <a:pt x="1" y="4830"/>
                    </a:lnTo>
                    <a:cubicBezTo>
                      <a:pt x="3981" y="4830"/>
                      <a:pt x="8003" y="4951"/>
                      <a:pt x="11994" y="4951"/>
                    </a:cubicBezTo>
                    <a:cubicBezTo>
                      <a:pt x="12641" y="4951"/>
                      <a:pt x="13288" y="4948"/>
                      <a:pt x="13933" y="4940"/>
                    </a:cubicBezTo>
                    <a:lnTo>
                      <a:pt x="13933" y="38"/>
                    </a:lnTo>
                    <a:cubicBezTo>
                      <a:pt x="13633" y="11"/>
                      <a:pt x="13330" y="0"/>
                      <a:pt x="13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2909975" y="1585775"/>
                <a:ext cx="395025" cy="26100"/>
              </a:xfrm>
              <a:custGeom>
                <a:avLst/>
                <a:gdLst/>
                <a:ahLst/>
                <a:cxnLst/>
                <a:rect l="l" t="t" r="r" b="b"/>
                <a:pathLst>
                  <a:path w="15801" h="1044" extrusionOk="0">
                    <a:moveTo>
                      <a:pt x="0" y="0"/>
                    </a:moveTo>
                    <a:lnTo>
                      <a:pt x="0" y="1044"/>
                    </a:lnTo>
                    <a:lnTo>
                      <a:pt x="15800" y="1044"/>
                    </a:lnTo>
                    <a:lnTo>
                      <a:pt x="158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2909975" y="1720650"/>
                <a:ext cx="395025" cy="26125"/>
              </a:xfrm>
              <a:custGeom>
                <a:avLst/>
                <a:gdLst/>
                <a:ahLst/>
                <a:cxnLst/>
                <a:rect l="l" t="t" r="r" b="b"/>
                <a:pathLst>
                  <a:path w="15801" h="1045" extrusionOk="0">
                    <a:moveTo>
                      <a:pt x="0" y="1"/>
                    </a:moveTo>
                    <a:lnTo>
                      <a:pt x="0" y="1045"/>
                    </a:lnTo>
                    <a:lnTo>
                      <a:pt x="15800" y="1045"/>
                    </a:lnTo>
                    <a:lnTo>
                      <a:pt x="158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2909975" y="1855550"/>
                <a:ext cx="395025" cy="27575"/>
              </a:xfrm>
              <a:custGeom>
                <a:avLst/>
                <a:gdLst/>
                <a:ahLst/>
                <a:cxnLst/>
                <a:rect l="l" t="t" r="r" b="b"/>
                <a:pathLst>
                  <a:path w="15801" h="1103" extrusionOk="0">
                    <a:moveTo>
                      <a:pt x="0" y="1"/>
                    </a:moveTo>
                    <a:lnTo>
                      <a:pt x="0" y="1102"/>
                    </a:lnTo>
                    <a:lnTo>
                      <a:pt x="15800" y="1102"/>
                    </a:lnTo>
                    <a:lnTo>
                      <a:pt x="158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2909975" y="1990450"/>
                <a:ext cx="395025" cy="27550"/>
              </a:xfrm>
              <a:custGeom>
                <a:avLst/>
                <a:gdLst/>
                <a:ahLst/>
                <a:cxnLst/>
                <a:rect l="l" t="t" r="r" b="b"/>
                <a:pathLst>
                  <a:path w="15801" h="1102" extrusionOk="0">
                    <a:moveTo>
                      <a:pt x="0" y="1"/>
                    </a:moveTo>
                    <a:lnTo>
                      <a:pt x="0" y="1102"/>
                    </a:lnTo>
                    <a:lnTo>
                      <a:pt x="15800" y="1102"/>
                    </a:lnTo>
                    <a:lnTo>
                      <a:pt x="158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0" name="Google Shape;3580;p53"/>
          <p:cNvGrpSpPr/>
          <p:nvPr/>
        </p:nvGrpSpPr>
        <p:grpSpPr>
          <a:xfrm>
            <a:off x="4830524" y="1596578"/>
            <a:ext cx="676500" cy="676500"/>
            <a:chOff x="5097224" y="1596578"/>
            <a:chExt cx="676500" cy="676500"/>
          </a:xfrm>
        </p:grpSpPr>
        <p:sp>
          <p:nvSpPr>
            <p:cNvPr id="3581" name="Google Shape;3581;p53"/>
            <p:cNvSpPr/>
            <p:nvPr/>
          </p:nvSpPr>
          <p:spPr>
            <a:xfrm>
              <a:off x="5097224" y="1596578"/>
              <a:ext cx="676500" cy="676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2" name="Google Shape;3582;p53"/>
            <p:cNvGrpSpPr/>
            <p:nvPr/>
          </p:nvGrpSpPr>
          <p:grpSpPr>
            <a:xfrm>
              <a:off x="5321165" y="1722448"/>
              <a:ext cx="228617" cy="424761"/>
              <a:chOff x="1238900" y="2967775"/>
              <a:chExt cx="513400" cy="953875"/>
            </a:xfrm>
          </p:grpSpPr>
          <p:sp>
            <p:nvSpPr>
              <p:cNvPr id="3583" name="Google Shape;3583;p53"/>
              <p:cNvSpPr/>
              <p:nvPr/>
            </p:nvSpPr>
            <p:spPr>
              <a:xfrm>
                <a:off x="1269175" y="2967775"/>
                <a:ext cx="316625" cy="412975"/>
              </a:xfrm>
              <a:custGeom>
                <a:avLst/>
                <a:gdLst/>
                <a:ahLst/>
                <a:cxnLst/>
                <a:rect l="l" t="t" r="r" b="b"/>
                <a:pathLst>
                  <a:path w="12665" h="16519" extrusionOk="0">
                    <a:moveTo>
                      <a:pt x="3688" y="0"/>
                    </a:moveTo>
                    <a:lnTo>
                      <a:pt x="1" y="16518"/>
                    </a:lnTo>
                    <a:lnTo>
                      <a:pt x="8973" y="16518"/>
                    </a:lnTo>
                    <a:lnTo>
                      <a:pt x="126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1488000" y="3492175"/>
                <a:ext cx="189975" cy="429475"/>
              </a:xfrm>
              <a:custGeom>
                <a:avLst/>
                <a:gdLst/>
                <a:ahLst/>
                <a:cxnLst/>
                <a:rect l="l" t="t" r="r" b="b"/>
                <a:pathLst>
                  <a:path w="7599" h="17179" extrusionOk="0">
                    <a:moveTo>
                      <a:pt x="0" y="0"/>
                    </a:moveTo>
                    <a:lnTo>
                      <a:pt x="771" y="17179"/>
                    </a:lnTo>
                    <a:lnTo>
                      <a:pt x="1101" y="16408"/>
                    </a:lnTo>
                    <a:lnTo>
                      <a:pt x="7598" y="121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3"/>
              <p:cNvSpPr/>
              <p:nvPr/>
            </p:nvSpPr>
            <p:spPr>
              <a:xfrm>
                <a:off x="1238900" y="3310475"/>
                <a:ext cx="513400" cy="212000"/>
              </a:xfrm>
              <a:custGeom>
                <a:avLst/>
                <a:gdLst/>
                <a:ahLst/>
                <a:cxnLst/>
                <a:rect l="l" t="t" r="r" b="b"/>
                <a:pathLst>
                  <a:path w="20536" h="8480" extrusionOk="0">
                    <a:moveTo>
                      <a:pt x="1872" y="0"/>
                    </a:moveTo>
                    <a:lnTo>
                      <a:pt x="0" y="8427"/>
                    </a:lnTo>
                    <a:lnTo>
                      <a:pt x="17562" y="8479"/>
                    </a:lnTo>
                    <a:lnTo>
                      <a:pt x="20536" y="551"/>
                    </a:lnTo>
                    <a:lnTo>
                      <a:pt x="18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86" name="Google Shape;3586;p53"/>
          <p:cNvSpPr/>
          <p:nvPr/>
        </p:nvSpPr>
        <p:spPr>
          <a:xfrm>
            <a:off x="4830524" y="2912811"/>
            <a:ext cx="676500" cy="676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7" name="Google Shape;3587;p53"/>
          <p:cNvGrpSpPr/>
          <p:nvPr/>
        </p:nvGrpSpPr>
        <p:grpSpPr>
          <a:xfrm>
            <a:off x="4983485" y="3026638"/>
            <a:ext cx="370591" cy="448808"/>
            <a:chOff x="5257800" y="1828800"/>
            <a:chExt cx="609425" cy="738050"/>
          </a:xfrm>
        </p:grpSpPr>
        <p:sp>
          <p:nvSpPr>
            <p:cNvPr id="3588" name="Google Shape;3588;p53"/>
            <p:cNvSpPr/>
            <p:nvPr/>
          </p:nvSpPr>
          <p:spPr>
            <a:xfrm>
              <a:off x="5257800" y="2331150"/>
              <a:ext cx="609425" cy="235700"/>
            </a:xfrm>
            <a:custGeom>
              <a:avLst/>
              <a:gdLst/>
              <a:ahLst/>
              <a:cxnLst/>
              <a:rect l="l" t="t" r="r" b="b"/>
              <a:pathLst>
                <a:path w="24377" h="9428" extrusionOk="0">
                  <a:moveTo>
                    <a:pt x="12221" y="1"/>
                  </a:moveTo>
                  <a:cubicBezTo>
                    <a:pt x="11601" y="1"/>
                    <a:pt x="11040" y="60"/>
                    <a:pt x="10484" y="184"/>
                  </a:cubicBezTo>
                  <a:cubicBezTo>
                    <a:pt x="3662" y="1365"/>
                    <a:pt x="1" y="9428"/>
                    <a:pt x="1" y="9428"/>
                  </a:cubicBezTo>
                  <a:lnTo>
                    <a:pt x="24377" y="9428"/>
                  </a:lnTo>
                  <a:cubicBezTo>
                    <a:pt x="24377" y="9428"/>
                    <a:pt x="20283" y="373"/>
                    <a:pt x="125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3"/>
            <p:cNvSpPr/>
            <p:nvPr/>
          </p:nvSpPr>
          <p:spPr>
            <a:xfrm>
              <a:off x="5293525" y="1964275"/>
              <a:ext cx="229500" cy="206425"/>
            </a:xfrm>
            <a:custGeom>
              <a:avLst/>
              <a:gdLst/>
              <a:ahLst/>
              <a:cxnLst/>
              <a:rect l="l" t="t" r="r" b="b"/>
              <a:pathLst>
                <a:path w="9180" h="8257" extrusionOk="0">
                  <a:moveTo>
                    <a:pt x="1727" y="0"/>
                  </a:moveTo>
                  <a:cubicBezTo>
                    <a:pt x="1021" y="0"/>
                    <a:pt x="556" y="39"/>
                    <a:pt x="556" y="39"/>
                  </a:cubicBezTo>
                  <a:cubicBezTo>
                    <a:pt x="556" y="39"/>
                    <a:pt x="1" y="5184"/>
                    <a:pt x="1985" y="7233"/>
                  </a:cubicBezTo>
                  <a:cubicBezTo>
                    <a:pt x="2735" y="8014"/>
                    <a:pt x="3776" y="8256"/>
                    <a:pt x="4777" y="8256"/>
                  </a:cubicBezTo>
                  <a:cubicBezTo>
                    <a:pt x="5845" y="8256"/>
                    <a:pt x="6867" y="7981"/>
                    <a:pt x="7443" y="7789"/>
                  </a:cubicBezTo>
                  <a:cubicBezTo>
                    <a:pt x="6947" y="6861"/>
                    <a:pt x="6327" y="5929"/>
                    <a:pt x="5518" y="5125"/>
                  </a:cubicBezTo>
                  <a:lnTo>
                    <a:pt x="5518" y="5125"/>
                  </a:lnTo>
                  <a:cubicBezTo>
                    <a:pt x="5518" y="5125"/>
                    <a:pt x="7006" y="5621"/>
                    <a:pt x="8247" y="6861"/>
                  </a:cubicBezTo>
                  <a:cubicBezTo>
                    <a:pt x="8619" y="5621"/>
                    <a:pt x="9179" y="3140"/>
                    <a:pt x="7750" y="1652"/>
                  </a:cubicBezTo>
                  <a:cubicBezTo>
                    <a:pt x="6359" y="215"/>
                    <a:pt x="3382" y="0"/>
                    <a:pt x="17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5535400" y="1828800"/>
              <a:ext cx="319425" cy="290900"/>
            </a:xfrm>
            <a:custGeom>
              <a:avLst/>
              <a:gdLst/>
              <a:ahLst/>
              <a:cxnLst/>
              <a:rect l="l" t="t" r="r" b="b"/>
              <a:pathLst>
                <a:path w="12777" h="11636" extrusionOk="0">
                  <a:moveTo>
                    <a:pt x="11376" y="0"/>
                  </a:moveTo>
                  <a:cubicBezTo>
                    <a:pt x="10833" y="0"/>
                    <a:pt x="4239" y="60"/>
                    <a:pt x="1861" y="2913"/>
                  </a:cubicBezTo>
                  <a:cubicBezTo>
                    <a:pt x="1" y="5146"/>
                    <a:pt x="1052" y="8495"/>
                    <a:pt x="1737" y="10107"/>
                  </a:cubicBezTo>
                  <a:cubicBezTo>
                    <a:pt x="2789" y="8123"/>
                    <a:pt x="4277" y="6014"/>
                    <a:pt x="6327" y="5582"/>
                  </a:cubicBezTo>
                  <a:lnTo>
                    <a:pt x="6327" y="5582"/>
                  </a:lnTo>
                  <a:cubicBezTo>
                    <a:pt x="6326" y="5582"/>
                    <a:pt x="4218" y="7626"/>
                    <a:pt x="2789" y="11224"/>
                  </a:cubicBezTo>
                  <a:cubicBezTo>
                    <a:pt x="3461" y="11392"/>
                    <a:pt x="4639" y="11635"/>
                    <a:pt x="5912" y="11635"/>
                  </a:cubicBezTo>
                  <a:cubicBezTo>
                    <a:pt x="7457" y="11635"/>
                    <a:pt x="9143" y="11276"/>
                    <a:pt x="10231" y="9983"/>
                  </a:cubicBezTo>
                  <a:cubicBezTo>
                    <a:pt x="12776" y="7006"/>
                    <a:pt x="11412" y="1"/>
                    <a:pt x="11412" y="1"/>
                  </a:cubicBezTo>
                  <a:cubicBezTo>
                    <a:pt x="11412" y="1"/>
                    <a:pt x="11400" y="0"/>
                    <a:pt x="113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3"/>
            <p:cNvSpPr/>
            <p:nvPr/>
          </p:nvSpPr>
          <p:spPr>
            <a:xfrm>
              <a:off x="5431450" y="1968350"/>
              <a:ext cx="262125" cy="367425"/>
            </a:xfrm>
            <a:custGeom>
              <a:avLst/>
              <a:gdLst/>
              <a:ahLst/>
              <a:cxnLst/>
              <a:rect l="l" t="t" r="r" b="b"/>
              <a:pathLst>
                <a:path w="10485" h="14697" extrusionOk="0">
                  <a:moveTo>
                    <a:pt x="10485" y="0"/>
                  </a:moveTo>
                  <a:lnTo>
                    <a:pt x="10485" y="0"/>
                  </a:lnTo>
                  <a:cubicBezTo>
                    <a:pt x="8435" y="432"/>
                    <a:pt x="6947" y="2541"/>
                    <a:pt x="5895" y="4525"/>
                  </a:cubicBezTo>
                  <a:cubicBezTo>
                    <a:pt x="4714" y="6882"/>
                    <a:pt x="4159" y="9179"/>
                    <a:pt x="4159" y="9179"/>
                  </a:cubicBezTo>
                  <a:cubicBezTo>
                    <a:pt x="3846" y="8122"/>
                    <a:pt x="3350" y="7318"/>
                    <a:pt x="2730" y="6698"/>
                  </a:cubicBezTo>
                  <a:cubicBezTo>
                    <a:pt x="1489" y="5458"/>
                    <a:pt x="1" y="4962"/>
                    <a:pt x="1" y="4962"/>
                  </a:cubicBezTo>
                  <a:lnTo>
                    <a:pt x="1" y="4962"/>
                  </a:lnTo>
                  <a:cubicBezTo>
                    <a:pt x="810" y="5766"/>
                    <a:pt x="1430" y="6698"/>
                    <a:pt x="1926" y="7626"/>
                  </a:cubicBezTo>
                  <a:cubicBezTo>
                    <a:pt x="3166" y="10047"/>
                    <a:pt x="3538" y="12652"/>
                    <a:pt x="3538" y="14696"/>
                  </a:cubicBezTo>
                  <a:cubicBezTo>
                    <a:pt x="4094" y="14572"/>
                    <a:pt x="4655" y="14513"/>
                    <a:pt x="5275" y="14513"/>
                  </a:cubicBezTo>
                  <a:lnTo>
                    <a:pt x="5647" y="14513"/>
                  </a:lnTo>
                  <a:cubicBezTo>
                    <a:pt x="5334" y="10975"/>
                    <a:pt x="6019" y="7998"/>
                    <a:pt x="6947" y="5642"/>
                  </a:cubicBezTo>
                  <a:cubicBezTo>
                    <a:pt x="8376" y="2044"/>
                    <a:pt x="10484" y="0"/>
                    <a:pt x="104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95"/>
        <p:cNvGrpSpPr/>
        <p:nvPr/>
      </p:nvGrpSpPr>
      <p:grpSpPr>
        <a:xfrm>
          <a:off x="0" y="0"/>
          <a:ext cx="0" cy="0"/>
          <a:chOff x="0" y="0"/>
          <a:chExt cx="0" cy="0"/>
        </a:xfrm>
      </p:grpSpPr>
      <p:sp>
        <p:nvSpPr>
          <p:cNvPr id="3596" name="Google Shape;3596;p54"/>
          <p:cNvSpPr txBox="1">
            <a:spLocks noGrp="1"/>
          </p:cNvSpPr>
          <p:nvPr>
            <p:ph type="title"/>
          </p:nvPr>
        </p:nvSpPr>
        <p:spPr>
          <a:xfrm>
            <a:off x="713250" y="2335500"/>
            <a:ext cx="7717500" cy="47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00"/>
        <p:cNvGrpSpPr/>
        <p:nvPr/>
      </p:nvGrpSpPr>
      <p:grpSpPr>
        <a:xfrm>
          <a:off x="0" y="0"/>
          <a:ext cx="0" cy="0"/>
          <a:chOff x="0" y="0"/>
          <a:chExt cx="0" cy="0"/>
        </a:xfrm>
      </p:grpSpPr>
      <p:sp>
        <p:nvSpPr>
          <p:cNvPr id="3601" name="Google Shape;3601;p55"/>
          <p:cNvSpPr txBox="1">
            <a:spLocks noGrp="1"/>
          </p:cNvSpPr>
          <p:nvPr>
            <p:ph type="title"/>
          </p:nvPr>
        </p:nvSpPr>
        <p:spPr>
          <a:xfrm>
            <a:off x="715650" y="1814525"/>
            <a:ext cx="3849600" cy="534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Desktop software</a:t>
            </a:r>
            <a:endParaRPr/>
          </a:p>
        </p:txBody>
      </p:sp>
      <p:sp>
        <p:nvSpPr>
          <p:cNvPr id="3602" name="Google Shape;3602;p55"/>
          <p:cNvSpPr txBox="1">
            <a:spLocks noGrp="1"/>
          </p:cNvSpPr>
          <p:nvPr>
            <p:ph type="subTitle" idx="1"/>
          </p:nvPr>
        </p:nvSpPr>
        <p:spPr>
          <a:xfrm>
            <a:off x="713250" y="2335428"/>
            <a:ext cx="3852000" cy="1044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delete this one, add yours and center it properly</a:t>
            </a:r>
            <a:endParaRPr/>
          </a:p>
        </p:txBody>
      </p:sp>
      <p:grpSp>
        <p:nvGrpSpPr>
          <p:cNvPr id="3603" name="Google Shape;3603;p55"/>
          <p:cNvGrpSpPr/>
          <p:nvPr/>
        </p:nvGrpSpPr>
        <p:grpSpPr>
          <a:xfrm>
            <a:off x="4785041" y="1619571"/>
            <a:ext cx="3492864" cy="2691413"/>
            <a:chOff x="975041" y="1619571"/>
            <a:chExt cx="3492864" cy="2691413"/>
          </a:xfrm>
        </p:grpSpPr>
        <p:grpSp>
          <p:nvGrpSpPr>
            <p:cNvPr id="3604" name="Google Shape;3604;p55"/>
            <p:cNvGrpSpPr/>
            <p:nvPr/>
          </p:nvGrpSpPr>
          <p:grpSpPr>
            <a:xfrm>
              <a:off x="975041" y="1619571"/>
              <a:ext cx="3492864" cy="2691413"/>
              <a:chOff x="822641" y="1648146"/>
              <a:chExt cx="3492864" cy="2691413"/>
            </a:xfrm>
          </p:grpSpPr>
          <p:sp>
            <p:nvSpPr>
              <p:cNvPr id="3605" name="Google Shape;3605;p55"/>
              <p:cNvSpPr/>
              <p:nvPr/>
            </p:nvSpPr>
            <p:spPr>
              <a:xfrm>
                <a:off x="2038232" y="3906922"/>
                <a:ext cx="1061612" cy="432637"/>
              </a:xfrm>
              <a:custGeom>
                <a:avLst/>
                <a:gdLst/>
                <a:ahLst/>
                <a:cxnLst/>
                <a:rect l="l" t="t" r="r" b="b"/>
                <a:pathLst>
                  <a:path w="15037" h="6128" extrusionOk="0">
                    <a:moveTo>
                      <a:pt x="2443" y="1"/>
                    </a:moveTo>
                    <a:lnTo>
                      <a:pt x="2222" y="2875"/>
                    </a:lnTo>
                    <a:cubicBezTo>
                      <a:pt x="2222" y="2875"/>
                      <a:pt x="2339" y="3398"/>
                      <a:pt x="1529" y="4116"/>
                    </a:cubicBezTo>
                    <a:cubicBezTo>
                      <a:pt x="732" y="4835"/>
                      <a:pt x="92" y="5500"/>
                      <a:pt x="92" y="5500"/>
                    </a:cubicBezTo>
                    <a:cubicBezTo>
                      <a:pt x="92" y="5500"/>
                      <a:pt x="1" y="5657"/>
                      <a:pt x="1" y="5892"/>
                    </a:cubicBezTo>
                    <a:cubicBezTo>
                      <a:pt x="1" y="6115"/>
                      <a:pt x="131" y="6127"/>
                      <a:pt x="693" y="6127"/>
                    </a:cubicBezTo>
                    <a:lnTo>
                      <a:pt x="14345" y="6127"/>
                    </a:lnTo>
                    <a:cubicBezTo>
                      <a:pt x="14906" y="6127"/>
                      <a:pt x="15037" y="6115"/>
                      <a:pt x="15037" y="5892"/>
                    </a:cubicBezTo>
                    <a:cubicBezTo>
                      <a:pt x="15037" y="5657"/>
                      <a:pt x="14946" y="5500"/>
                      <a:pt x="14946" y="5500"/>
                    </a:cubicBezTo>
                    <a:cubicBezTo>
                      <a:pt x="14946" y="5500"/>
                      <a:pt x="14305" y="4835"/>
                      <a:pt x="13495" y="4116"/>
                    </a:cubicBezTo>
                    <a:cubicBezTo>
                      <a:pt x="12699" y="3398"/>
                      <a:pt x="12804" y="2875"/>
                      <a:pt x="12804" y="2875"/>
                    </a:cubicBezTo>
                    <a:lnTo>
                      <a:pt x="125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822641" y="1648146"/>
                <a:ext cx="3492864" cy="2297606"/>
              </a:xfrm>
              <a:custGeom>
                <a:avLst/>
                <a:gdLst/>
                <a:ahLst/>
                <a:cxnLst/>
                <a:rect l="l" t="t" r="r" b="b"/>
                <a:pathLst>
                  <a:path w="49474" h="32544" extrusionOk="0">
                    <a:moveTo>
                      <a:pt x="2509" y="0"/>
                    </a:moveTo>
                    <a:cubicBezTo>
                      <a:pt x="1124" y="0"/>
                      <a:pt x="0" y="1124"/>
                      <a:pt x="0" y="2509"/>
                    </a:cubicBezTo>
                    <a:lnTo>
                      <a:pt x="0" y="30035"/>
                    </a:lnTo>
                    <a:cubicBezTo>
                      <a:pt x="0" y="31420"/>
                      <a:pt x="1124" y="32544"/>
                      <a:pt x="2509" y="32544"/>
                    </a:cubicBezTo>
                    <a:lnTo>
                      <a:pt x="46965" y="32544"/>
                    </a:lnTo>
                    <a:cubicBezTo>
                      <a:pt x="48350" y="32544"/>
                      <a:pt x="49474" y="31420"/>
                      <a:pt x="49474" y="30035"/>
                    </a:cubicBezTo>
                    <a:lnTo>
                      <a:pt x="49474" y="2509"/>
                    </a:lnTo>
                    <a:cubicBezTo>
                      <a:pt x="49474" y="1124"/>
                      <a:pt x="48350" y="0"/>
                      <a:pt x="469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822641" y="1648146"/>
                <a:ext cx="3492864" cy="2067027"/>
              </a:xfrm>
              <a:custGeom>
                <a:avLst/>
                <a:gdLst/>
                <a:ahLst/>
                <a:cxnLst/>
                <a:rect l="l" t="t" r="r" b="b"/>
                <a:pathLst>
                  <a:path w="49474" h="29278" extrusionOk="0">
                    <a:moveTo>
                      <a:pt x="2509" y="0"/>
                    </a:moveTo>
                    <a:cubicBezTo>
                      <a:pt x="1124" y="0"/>
                      <a:pt x="0" y="1124"/>
                      <a:pt x="0" y="2509"/>
                    </a:cubicBezTo>
                    <a:lnTo>
                      <a:pt x="0" y="29278"/>
                    </a:lnTo>
                    <a:lnTo>
                      <a:pt x="49474" y="29278"/>
                    </a:lnTo>
                    <a:lnTo>
                      <a:pt x="49474" y="2509"/>
                    </a:lnTo>
                    <a:cubicBezTo>
                      <a:pt x="49474" y="1124"/>
                      <a:pt x="48350" y="0"/>
                      <a:pt x="469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8" name="Google Shape;3608;p55"/>
            <p:cNvSpPr/>
            <p:nvPr/>
          </p:nvSpPr>
          <p:spPr>
            <a:xfrm>
              <a:off x="2608796" y="3709057"/>
              <a:ext cx="169933" cy="170781"/>
            </a:xfrm>
            <a:custGeom>
              <a:avLst/>
              <a:gdLst/>
              <a:ahLst/>
              <a:cxnLst/>
              <a:rect l="l" t="t" r="r" b="b"/>
              <a:pathLst>
                <a:path w="3005" h="3020" extrusionOk="0">
                  <a:moveTo>
                    <a:pt x="1503" y="1"/>
                  </a:moveTo>
                  <a:cubicBezTo>
                    <a:pt x="667" y="1"/>
                    <a:pt x="0" y="680"/>
                    <a:pt x="0" y="1504"/>
                  </a:cubicBezTo>
                  <a:cubicBezTo>
                    <a:pt x="0" y="2340"/>
                    <a:pt x="667" y="3019"/>
                    <a:pt x="1503" y="3019"/>
                  </a:cubicBezTo>
                  <a:cubicBezTo>
                    <a:pt x="2326" y="3019"/>
                    <a:pt x="3005" y="2340"/>
                    <a:pt x="3005" y="1504"/>
                  </a:cubicBezTo>
                  <a:cubicBezTo>
                    <a:pt x="3005" y="680"/>
                    <a:pt x="2326" y="1"/>
                    <a:pt x="15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09" name="Google Shape;3609;p55" descr="im05"/>
          <p:cNvPicPr preferRelativeResize="0"/>
          <p:nvPr/>
        </p:nvPicPr>
        <p:blipFill>
          <a:blip r:embed="rId3">
            <a:alphaModFix/>
          </a:blip>
          <a:stretch>
            <a:fillRect/>
          </a:stretch>
        </p:blipFill>
        <p:spPr>
          <a:xfrm>
            <a:off x="4969935" y="1743611"/>
            <a:ext cx="3123077" cy="183619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13"/>
        <p:cNvGrpSpPr/>
        <p:nvPr/>
      </p:nvGrpSpPr>
      <p:grpSpPr>
        <a:xfrm>
          <a:off x="0" y="0"/>
          <a:ext cx="0" cy="0"/>
          <a:chOff x="0" y="0"/>
          <a:chExt cx="0" cy="0"/>
        </a:xfrm>
      </p:grpSpPr>
      <p:sp>
        <p:nvSpPr>
          <p:cNvPr id="3614" name="Google Shape;3614;p56"/>
          <p:cNvSpPr txBox="1">
            <a:spLocks noGrp="1"/>
          </p:cNvSpPr>
          <p:nvPr>
            <p:ph type="title"/>
          </p:nvPr>
        </p:nvSpPr>
        <p:spPr>
          <a:xfrm>
            <a:off x="4592325" y="1810512"/>
            <a:ext cx="3849600" cy="53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Tablet App</a:t>
            </a:r>
            <a:endParaRPr/>
          </a:p>
        </p:txBody>
      </p:sp>
      <p:sp>
        <p:nvSpPr>
          <p:cNvPr id="3615" name="Google Shape;3615;p56"/>
          <p:cNvSpPr txBox="1">
            <a:spLocks noGrp="1"/>
          </p:cNvSpPr>
          <p:nvPr>
            <p:ph type="subTitle" idx="1"/>
          </p:nvPr>
        </p:nvSpPr>
        <p:spPr>
          <a:xfrm>
            <a:off x="4589925" y="2333796"/>
            <a:ext cx="3852000" cy="104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grpSp>
        <p:nvGrpSpPr>
          <p:cNvPr id="3616" name="Google Shape;3616;p56"/>
          <p:cNvGrpSpPr/>
          <p:nvPr/>
        </p:nvGrpSpPr>
        <p:grpSpPr>
          <a:xfrm>
            <a:off x="1666985" y="1458001"/>
            <a:ext cx="1909015" cy="2902655"/>
            <a:chOff x="4196713" y="1566425"/>
            <a:chExt cx="843950" cy="1283225"/>
          </a:xfrm>
        </p:grpSpPr>
        <p:sp>
          <p:nvSpPr>
            <p:cNvPr id="3617" name="Google Shape;3617;p56"/>
            <p:cNvSpPr/>
            <p:nvPr/>
          </p:nvSpPr>
          <p:spPr>
            <a:xfrm>
              <a:off x="4196713" y="1566425"/>
              <a:ext cx="843950" cy="1283225"/>
            </a:xfrm>
            <a:custGeom>
              <a:avLst/>
              <a:gdLst/>
              <a:ahLst/>
              <a:cxnLst/>
              <a:rect l="l" t="t" r="r" b="b"/>
              <a:pathLst>
                <a:path w="33758" h="51329" extrusionOk="0">
                  <a:moveTo>
                    <a:pt x="2587" y="0"/>
                  </a:moveTo>
                  <a:cubicBezTo>
                    <a:pt x="1162" y="0"/>
                    <a:pt x="0" y="1163"/>
                    <a:pt x="0" y="2600"/>
                  </a:cubicBezTo>
                  <a:lnTo>
                    <a:pt x="0" y="48730"/>
                  </a:lnTo>
                  <a:cubicBezTo>
                    <a:pt x="0" y="50167"/>
                    <a:pt x="1162" y="51329"/>
                    <a:pt x="2587" y="51329"/>
                  </a:cubicBezTo>
                  <a:lnTo>
                    <a:pt x="31158" y="51329"/>
                  </a:lnTo>
                  <a:cubicBezTo>
                    <a:pt x="32595" y="51329"/>
                    <a:pt x="33758" y="50167"/>
                    <a:pt x="33758" y="48730"/>
                  </a:cubicBezTo>
                  <a:lnTo>
                    <a:pt x="33758" y="2600"/>
                  </a:lnTo>
                  <a:cubicBezTo>
                    <a:pt x="33758" y="1163"/>
                    <a:pt x="32595" y="0"/>
                    <a:pt x="31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4196713" y="1566425"/>
              <a:ext cx="843950" cy="1128425"/>
            </a:xfrm>
            <a:custGeom>
              <a:avLst/>
              <a:gdLst/>
              <a:ahLst/>
              <a:cxnLst/>
              <a:rect l="l" t="t" r="r" b="b"/>
              <a:pathLst>
                <a:path w="33758" h="45137" extrusionOk="0">
                  <a:moveTo>
                    <a:pt x="2587" y="0"/>
                  </a:moveTo>
                  <a:cubicBezTo>
                    <a:pt x="1162" y="0"/>
                    <a:pt x="0" y="1163"/>
                    <a:pt x="0" y="2600"/>
                  </a:cubicBezTo>
                  <a:lnTo>
                    <a:pt x="0" y="45137"/>
                  </a:lnTo>
                  <a:lnTo>
                    <a:pt x="33758" y="45137"/>
                  </a:lnTo>
                  <a:lnTo>
                    <a:pt x="33758" y="2600"/>
                  </a:lnTo>
                  <a:cubicBezTo>
                    <a:pt x="33758" y="1163"/>
                    <a:pt x="32595" y="0"/>
                    <a:pt x="311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4232938" y="1619000"/>
              <a:ext cx="765275" cy="1036650"/>
            </a:xfrm>
            <a:custGeom>
              <a:avLst/>
              <a:gdLst/>
              <a:ahLst/>
              <a:cxnLst/>
              <a:rect l="l" t="t" r="r" b="b"/>
              <a:pathLst>
                <a:path w="30611" h="41466" extrusionOk="0">
                  <a:moveTo>
                    <a:pt x="1" y="0"/>
                  </a:moveTo>
                  <a:lnTo>
                    <a:pt x="1" y="41466"/>
                  </a:lnTo>
                  <a:lnTo>
                    <a:pt x="30611" y="41466"/>
                  </a:lnTo>
                  <a:lnTo>
                    <a:pt x="306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4581113" y="2725811"/>
              <a:ext cx="75125" cy="75500"/>
            </a:xfrm>
            <a:custGeom>
              <a:avLst/>
              <a:gdLst/>
              <a:ahLst/>
              <a:cxnLst/>
              <a:rect l="l" t="t" r="r" b="b"/>
              <a:pathLst>
                <a:path w="3005" h="3020" extrusionOk="0">
                  <a:moveTo>
                    <a:pt x="1503" y="1"/>
                  </a:moveTo>
                  <a:cubicBezTo>
                    <a:pt x="667" y="1"/>
                    <a:pt x="0" y="680"/>
                    <a:pt x="0" y="1504"/>
                  </a:cubicBezTo>
                  <a:cubicBezTo>
                    <a:pt x="0" y="2340"/>
                    <a:pt x="667" y="3019"/>
                    <a:pt x="1503" y="3019"/>
                  </a:cubicBezTo>
                  <a:cubicBezTo>
                    <a:pt x="2326" y="3019"/>
                    <a:pt x="3005" y="2340"/>
                    <a:pt x="3005" y="1504"/>
                  </a:cubicBezTo>
                  <a:cubicBezTo>
                    <a:pt x="3005" y="680"/>
                    <a:pt x="2326" y="1"/>
                    <a:pt x="15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21" name="Google Shape;3621;p56" descr="im06"/>
          <p:cNvPicPr preferRelativeResize="0"/>
          <p:nvPr/>
        </p:nvPicPr>
        <p:blipFill rotWithShape="1">
          <a:blip r:embed="rId3">
            <a:alphaModFix/>
          </a:blip>
          <a:srcRect l="26076" t="-3423" r="28699"/>
          <a:stretch/>
        </p:blipFill>
        <p:spPr>
          <a:xfrm>
            <a:off x="1740950" y="1575600"/>
            <a:ext cx="1752571" cy="23566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03"/>
        <p:cNvGrpSpPr/>
        <p:nvPr/>
      </p:nvGrpSpPr>
      <p:grpSpPr>
        <a:xfrm>
          <a:off x="0" y="0"/>
          <a:ext cx="0" cy="0"/>
          <a:chOff x="0" y="0"/>
          <a:chExt cx="0" cy="0"/>
        </a:xfrm>
      </p:grpSpPr>
      <p:sp>
        <p:nvSpPr>
          <p:cNvPr id="3104" name="Google Shape;3104;p34"/>
          <p:cNvSpPr/>
          <p:nvPr/>
        </p:nvSpPr>
        <p:spPr>
          <a:xfrm rot="10800000" flipH="1">
            <a:off x="6741700" y="4234550"/>
            <a:ext cx="2402299" cy="880409"/>
          </a:xfrm>
          <a:custGeom>
            <a:avLst/>
            <a:gdLst/>
            <a:ahLst/>
            <a:cxnLst/>
            <a:rect l="l" t="t" r="r" b="b"/>
            <a:pathLst>
              <a:path w="22045" h="8079" extrusionOk="0">
                <a:moveTo>
                  <a:pt x="89" y="0"/>
                </a:moveTo>
                <a:cubicBezTo>
                  <a:pt x="0" y="926"/>
                  <a:pt x="320" y="2541"/>
                  <a:pt x="2608" y="2541"/>
                </a:cubicBezTo>
                <a:cubicBezTo>
                  <a:pt x="2986" y="2541"/>
                  <a:pt x="3418" y="2497"/>
                  <a:pt x="3910" y="2399"/>
                </a:cubicBezTo>
                <a:cubicBezTo>
                  <a:pt x="4064" y="2369"/>
                  <a:pt x="4211" y="2354"/>
                  <a:pt x="4354" y="2354"/>
                </a:cubicBezTo>
                <a:cubicBezTo>
                  <a:pt x="6794" y="2354"/>
                  <a:pt x="7754" y="6507"/>
                  <a:pt x="11082" y="6507"/>
                </a:cubicBezTo>
                <a:cubicBezTo>
                  <a:pt x="11391" y="6507"/>
                  <a:pt x="11722" y="6471"/>
                  <a:pt x="12075" y="6392"/>
                </a:cubicBezTo>
                <a:cubicBezTo>
                  <a:pt x="13137" y="6153"/>
                  <a:pt x="13980" y="6055"/>
                  <a:pt x="14671" y="6055"/>
                </a:cubicBezTo>
                <a:cubicBezTo>
                  <a:pt x="17810" y="6055"/>
                  <a:pt x="17820" y="8078"/>
                  <a:pt x="21081" y="8078"/>
                </a:cubicBezTo>
                <a:cubicBezTo>
                  <a:pt x="21374" y="8078"/>
                  <a:pt x="21694" y="8062"/>
                  <a:pt x="22044" y="8026"/>
                </a:cubicBezTo>
                <a:lnTo>
                  <a:pt x="220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4"/>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3106" name="Google Shape;3106;p34"/>
          <p:cNvSpPr txBox="1">
            <a:spLocks noGrp="1"/>
          </p:cNvSpPr>
          <p:nvPr>
            <p:ph type="body" idx="1"/>
          </p:nvPr>
        </p:nvSpPr>
        <p:spPr>
          <a:xfrm>
            <a:off x="720000" y="887175"/>
            <a:ext cx="7704000" cy="363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US" sz="6000" dirty="0"/>
          </a:p>
          <a:p>
            <a:pPr marL="0" lvl="0" indent="0" algn="ctr" rtl="0">
              <a:spcBef>
                <a:spcPts val="0"/>
              </a:spcBef>
              <a:spcAft>
                <a:spcPts val="0"/>
              </a:spcAft>
              <a:buNone/>
            </a:pPr>
            <a:r>
              <a:rPr lang="en-US" sz="9600" dirty="0">
                <a:latin typeface="Montserrat Black" panose="00000A00000000000000" pitchFamily="2" charset="0"/>
              </a:rPr>
              <a:t>$ 3,566,003</a:t>
            </a:r>
            <a:endParaRPr sz="9600" dirty="0">
              <a:latin typeface="Montserrat Black" panose="00000A00000000000000" pitchFamily="2"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25"/>
        <p:cNvGrpSpPr/>
        <p:nvPr/>
      </p:nvGrpSpPr>
      <p:grpSpPr>
        <a:xfrm>
          <a:off x="0" y="0"/>
          <a:ext cx="0" cy="0"/>
          <a:chOff x="0" y="0"/>
          <a:chExt cx="0" cy="0"/>
        </a:xfrm>
      </p:grpSpPr>
      <p:sp>
        <p:nvSpPr>
          <p:cNvPr id="3626" name="Google Shape;3626;p57"/>
          <p:cNvSpPr txBox="1">
            <a:spLocks noGrp="1"/>
          </p:cNvSpPr>
          <p:nvPr>
            <p:ph type="title"/>
          </p:nvPr>
        </p:nvSpPr>
        <p:spPr>
          <a:xfrm>
            <a:off x="715650" y="1814525"/>
            <a:ext cx="3849600" cy="534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Mobile Web</a:t>
            </a:r>
            <a:endParaRPr/>
          </a:p>
        </p:txBody>
      </p:sp>
      <p:sp>
        <p:nvSpPr>
          <p:cNvPr id="3627" name="Google Shape;3627;p57"/>
          <p:cNvSpPr txBox="1">
            <a:spLocks noGrp="1"/>
          </p:cNvSpPr>
          <p:nvPr>
            <p:ph type="subTitle" idx="1"/>
          </p:nvPr>
        </p:nvSpPr>
        <p:spPr>
          <a:xfrm>
            <a:off x="713250" y="2335428"/>
            <a:ext cx="3852000" cy="1044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delete this one, add yours and center it properly</a:t>
            </a:r>
            <a:endParaRPr/>
          </a:p>
        </p:txBody>
      </p:sp>
      <p:sp>
        <p:nvSpPr>
          <p:cNvPr id="3628" name="Google Shape;3628;p57"/>
          <p:cNvSpPr/>
          <p:nvPr/>
        </p:nvSpPr>
        <p:spPr>
          <a:xfrm>
            <a:off x="6209520" y="1529576"/>
            <a:ext cx="126034" cy="106543"/>
          </a:xfrm>
          <a:custGeom>
            <a:avLst/>
            <a:gdLst/>
            <a:ahLst/>
            <a:cxnLst/>
            <a:rect l="l" t="t" r="r" b="b"/>
            <a:pathLst>
              <a:path w="2005" h="1695" extrusionOk="0">
                <a:moveTo>
                  <a:pt x="166" y="1"/>
                </a:moveTo>
                <a:cubicBezTo>
                  <a:pt x="63" y="1"/>
                  <a:pt x="1" y="7"/>
                  <a:pt x="1" y="7"/>
                </a:cubicBezTo>
                <a:cubicBezTo>
                  <a:pt x="501" y="1473"/>
                  <a:pt x="1231" y="1695"/>
                  <a:pt x="1627" y="1695"/>
                </a:cubicBezTo>
                <a:cubicBezTo>
                  <a:pt x="1799" y="1695"/>
                  <a:pt x="1908" y="1653"/>
                  <a:pt x="1908" y="1653"/>
                </a:cubicBezTo>
                <a:cubicBezTo>
                  <a:pt x="2004" y="134"/>
                  <a:pt x="646" y="1"/>
                  <a:pt x="166" y="1"/>
                </a:cubicBezTo>
                <a:close/>
              </a:path>
            </a:pathLst>
          </a:custGeom>
          <a:solidFill>
            <a:srgbClr val="6EC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7"/>
          <p:cNvSpPr/>
          <p:nvPr/>
        </p:nvSpPr>
        <p:spPr>
          <a:xfrm>
            <a:off x="5981212" y="4101894"/>
            <a:ext cx="886955" cy="78886"/>
          </a:xfrm>
          <a:custGeom>
            <a:avLst/>
            <a:gdLst/>
            <a:ahLst/>
            <a:cxnLst/>
            <a:rect l="l" t="t" r="r" b="b"/>
            <a:pathLst>
              <a:path w="14110" h="1255" extrusionOk="0">
                <a:moveTo>
                  <a:pt x="11367" y="1"/>
                </a:moveTo>
                <a:cubicBezTo>
                  <a:pt x="6637" y="1"/>
                  <a:pt x="2457" y="170"/>
                  <a:pt x="1" y="431"/>
                </a:cubicBezTo>
                <a:cubicBezTo>
                  <a:pt x="1424" y="863"/>
                  <a:pt x="2992" y="1111"/>
                  <a:pt x="4678" y="1215"/>
                </a:cubicBezTo>
                <a:cubicBezTo>
                  <a:pt x="5174" y="1241"/>
                  <a:pt x="5697" y="1255"/>
                  <a:pt x="6219" y="1255"/>
                </a:cubicBezTo>
                <a:cubicBezTo>
                  <a:pt x="7303" y="1255"/>
                  <a:pt x="8440" y="1189"/>
                  <a:pt x="9590" y="1072"/>
                </a:cubicBezTo>
                <a:lnTo>
                  <a:pt x="9655" y="1072"/>
                </a:lnTo>
                <a:cubicBezTo>
                  <a:pt x="10595" y="968"/>
                  <a:pt x="11523" y="797"/>
                  <a:pt x="12438" y="562"/>
                </a:cubicBezTo>
                <a:cubicBezTo>
                  <a:pt x="12999" y="405"/>
                  <a:pt x="13561" y="222"/>
                  <a:pt x="14110" y="13"/>
                </a:cubicBezTo>
                <a:cubicBezTo>
                  <a:pt x="13222" y="1"/>
                  <a:pt x="12307" y="1"/>
                  <a:pt x="11367" y="1"/>
                </a:cubicBezTo>
                <a:close/>
              </a:path>
            </a:pathLst>
          </a:custGeom>
          <a:solidFill>
            <a:srgbClr val="348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7"/>
          <p:cNvSpPr/>
          <p:nvPr/>
        </p:nvSpPr>
        <p:spPr>
          <a:xfrm>
            <a:off x="5969709" y="1522536"/>
            <a:ext cx="1401841" cy="2653341"/>
          </a:xfrm>
          <a:custGeom>
            <a:avLst/>
            <a:gdLst/>
            <a:ahLst/>
            <a:cxnLst/>
            <a:rect l="l" t="t" r="r" b="b"/>
            <a:pathLst>
              <a:path w="22301" h="42212" extrusionOk="0">
                <a:moveTo>
                  <a:pt x="1712" y="1"/>
                </a:moveTo>
                <a:cubicBezTo>
                  <a:pt x="771" y="1"/>
                  <a:pt x="1" y="967"/>
                  <a:pt x="1" y="2143"/>
                </a:cubicBezTo>
                <a:lnTo>
                  <a:pt x="1" y="40082"/>
                </a:lnTo>
                <a:cubicBezTo>
                  <a:pt x="1" y="41257"/>
                  <a:pt x="771" y="42212"/>
                  <a:pt x="1712" y="42212"/>
                </a:cubicBezTo>
                <a:lnTo>
                  <a:pt x="20590" y="42212"/>
                </a:lnTo>
                <a:cubicBezTo>
                  <a:pt x="21531" y="42212"/>
                  <a:pt x="22301" y="41257"/>
                  <a:pt x="22301" y="40082"/>
                </a:cubicBezTo>
                <a:lnTo>
                  <a:pt x="22301" y="2143"/>
                </a:lnTo>
                <a:cubicBezTo>
                  <a:pt x="22301" y="967"/>
                  <a:pt x="21531" y="1"/>
                  <a:pt x="20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7"/>
          <p:cNvSpPr/>
          <p:nvPr/>
        </p:nvSpPr>
        <p:spPr>
          <a:xfrm>
            <a:off x="5969709" y="1522536"/>
            <a:ext cx="1401841" cy="2333082"/>
          </a:xfrm>
          <a:custGeom>
            <a:avLst/>
            <a:gdLst/>
            <a:ahLst/>
            <a:cxnLst/>
            <a:rect l="l" t="t" r="r" b="b"/>
            <a:pathLst>
              <a:path w="22301" h="37117" extrusionOk="0">
                <a:moveTo>
                  <a:pt x="1712" y="1"/>
                </a:moveTo>
                <a:cubicBezTo>
                  <a:pt x="771" y="1"/>
                  <a:pt x="1" y="967"/>
                  <a:pt x="1" y="2143"/>
                </a:cubicBezTo>
                <a:lnTo>
                  <a:pt x="1" y="37117"/>
                </a:lnTo>
                <a:lnTo>
                  <a:pt x="22301" y="37117"/>
                </a:lnTo>
                <a:lnTo>
                  <a:pt x="22301" y="2143"/>
                </a:lnTo>
                <a:cubicBezTo>
                  <a:pt x="22301" y="967"/>
                  <a:pt x="21531" y="1"/>
                  <a:pt x="205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7"/>
          <p:cNvSpPr/>
          <p:nvPr/>
        </p:nvSpPr>
        <p:spPr>
          <a:xfrm>
            <a:off x="6029614" y="1631783"/>
            <a:ext cx="1271344" cy="2143378"/>
          </a:xfrm>
          <a:custGeom>
            <a:avLst/>
            <a:gdLst/>
            <a:ahLst/>
            <a:cxnLst/>
            <a:rect l="l" t="t" r="r" b="b"/>
            <a:pathLst>
              <a:path w="20225" h="34099" extrusionOk="0">
                <a:moveTo>
                  <a:pt x="1" y="1"/>
                </a:moveTo>
                <a:lnTo>
                  <a:pt x="1" y="34098"/>
                </a:lnTo>
                <a:lnTo>
                  <a:pt x="20224" y="34098"/>
                </a:lnTo>
                <a:lnTo>
                  <a:pt x="20224" y="1"/>
                </a:ln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7"/>
          <p:cNvSpPr/>
          <p:nvPr/>
        </p:nvSpPr>
        <p:spPr>
          <a:xfrm>
            <a:off x="6572473" y="3905590"/>
            <a:ext cx="196312" cy="196367"/>
          </a:xfrm>
          <a:custGeom>
            <a:avLst/>
            <a:gdLst/>
            <a:ahLst/>
            <a:cxnLst/>
            <a:rect l="l" t="t" r="r" b="b"/>
            <a:pathLst>
              <a:path w="3123" h="3124" extrusionOk="0">
                <a:moveTo>
                  <a:pt x="1555" y="1"/>
                </a:moveTo>
                <a:cubicBezTo>
                  <a:pt x="693" y="1"/>
                  <a:pt x="1" y="694"/>
                  <a:pt x="1" y="1556"/>
                </a:cubicBezTo>
                <a:cubicBezTo>
                  <a:pt x="1" y="2418"/>
                  <a:pt x="693" y="3124"/>
                  <a:pt x="1555" y="3124"/>
                </a:cubicBezTo>
                <a:cubicBezTo>
                  <a:pt x="2431" y="3124"/>
                  <a:pt x="3123" y="2418"/>
                  <a:pt x="3123" y="1556"/>
                </a:cubicBezTo>
                <a:cubicBezTo>
                  <a:pt x="3123" y="694"/>
                  <a:pt x="2431" y="1"/>
                  <a:pt x="1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34" name="Google Shape;3634;p57" descr="im07"/>
          <p:cNvPicPr preferRelativeResize="0"/>
          <p:nvPr/>
        </p:nvPicPr>
        <p:blipFill rotWithShape="1">
          <a:blip r:embed="rId3">
            <a:alphaModFix/>
          </a:blip>
          <a:srcRect t="821" b="17871"/>
          <a:stretch/>
        </p:blipFill>
        <p:spPr>
          <a:xfrm>
            <a:off x="6023825" y="1612700"/>
            <a:ext cx="1277124" cy="21721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638"/>
        <p:cNvGrpSpPr/>
        <p:nvPr/>
      </p:nvGrpSpPr>
      <p:grpSpPr>
        <a:xfrm>
          <a:off x="0" y="0"/>
          <a:ext cx="0" cy="0"/>
          <a:chOff x="0" y="0"/>
          <a:chExt cx="0" cy="0"/>
        </a:xfrm>
      </p:grpSpPr>
      <p:sp>
        <p:nvSpPr>
          <p:cNvPr id="3639" name="Google Shape;3639;p58"/>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solutions</a:t>
            </a:r>
            <a:endParaRPr/>
          </a:p>
        </p:txBody>
      </p:sp>
      <p:sp>
        <p:nvSpPr>
          <p:cNvPr id="3640" name="Google Shape;3640;p58"/>
          <p:cNvSpPr txBox="1">
            <a:spLocks noGrp="1"/>
          </p:cNvSpPr>
          <p:nvPr>
            <p:ph type="subTitle" idx="1"/>
          </p:nvPr>
        </p:nvSpPr>
        <p:spPr>
          <a:xfrm>
            <a:off x="3689242" y="1333319"/>
            <a:ext cx="1765500"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3641" name="Google Shape;3641;p58"/>
          <p:cNvSpPr txBox="1">
            <a:spLocks noGrp="1"/>
          </p:cNvSpPr>
          <p:nvPr>
            <p:ph type="subTitle" idx="2"/>
          </p:nvPr>
        </p:nvSpPr>
        <p:spPr>
          <a:xfrm>
            <a:off x="3331942" y="1684475"/>
            <a:ext cx="2480100" cy="55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
              <a:t>Venus has a beautiful</a:t>
            </a:r>
            <a:endParaRPr/>
          </a:p>
          <a:p>
            <a:pPr marL="0" lvl="0" indent="0" algn="ctr" rtl="0">
              <a:spcBef>
                <a:spcPts val="0"/>
              </a:spcBef>
              <a:spcAft>
                <a:spcPts val="0"/>
              </a:spcAft>
              <a:buNone/>
            </a:pPr>
            <a:r>
              <a:rPr lang="en"/>
              <a:t>name, but it’s hot</a:t>
            </a:r>
            <a:endParaRPr/>
          </a:p>
        </p:txBody>
      </p:sp>
      <p:sp>
        <p:nvSpPr>
          <p:cNvPr id="3642" name="Google Shape;3642;p58"/>
          <p:cNvSpPr txBox="1">
            <a:spLocks noGrp="1"/>
          </p:cNvSpPr>
          <p:nvPr>
            <p:ph type="subTitle" idx="3"/>
          </p:nvPr>
        </p:nvSpPr>
        <p:spPr>
          <a:xfrm>
            <a:off x="6307983" y="1333319"/>
            <a:ext cx="1765500"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3643" name="Google Shape;3643;p58"/>
          <p:cNvSpPr txBox="1">
            <a:spLocks noGrp="1"/>
          </p:cNvSpPr>
          <p:nvPr>
            <p:ph type="subTitle" idx="4"/>
          </p:nvPr>
        </p:nvSpPr>
        <p:spPr>
          <a:xfrm>
            <a:off x="5950683" y="1684475"/>
            <a:ext cx="2480100" cy="55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a:t>
            </a:r>
            <a:endParaRPr/>
          </a:p>
          <a:p>
            <a:pPr marL="0" lvl="0" indent="0" algn="ctr" rtl="0">
              <a:spcBef>
                <a:spcPts val="0"/>
              </a:spcBef>
              <a:spcAft>
                <a:spcPts val="0"/>
              </a:spcAft>
              <a:buNone/>
            </a:pPr>
            <a:r>
              <a:rPr lang="en"/>
              <a:t>a cold place</a:t>
            </a:r>
            <a:endParaRPr/>
          </a:p>
        </p:txBody>
      </p:sp>
      <p:sp>
        <p:nvSpPr>
          <p:cNvPr id="3644" name="Google Shape;3644;p58"/>
          <p:cNvSpPr txBox="1">
            <a:spLocks noGrp="1"/>
          </p:cNvSpPr>
          <p:nvPr>
            <p:ph type="subTitle" idx="5"/>
          </p:nvPr>
        </p:nvSpPr>
        <p:spPr>
          <a:xfrm>
            <a:off x="1070525" y="1333319"/>
            <a:ext cx="1765500"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3645" name="Google Shape;3645;p58"/>
          <p:cNvSpPr txBox="1">
            <a:spLocks noGrp="1"/>
          </p:cNvSpPr>
          <p:nvPr>
            <p:ph type="subTitle" idx="6"/>
          </p:nvPr>
        </p:nvSpPr>
        <p:spPr>
          <a:xfrm>
            <a:off x="713225" y="1684550"/>
            <a:ext cx="2480100" cy="55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
              <a:t>Mercury is the closest</a:t>
            </a:r>
            <a:endParaRPr/>
          </a:p>
          <a:p>
            <a:pPr marL="0" lvl="0" indent="0" algn="ctr" rtl="0">
              <a:spcBef>
                <a:spcPts val="0"/>
              </a:spcBef>
              <a:spcAft>
                <a:spcPts val="0"/>
              </a:spcAft>
              <a:buNone/>
            </a:pPr>
            <a:r>
              <a:rPr lang="en"/>
              <a:t>planet to the Sun</a:t>
            </a:r>
            <a:endParaRPr/>
          </a:p>
        </p:txBody>
      </p:sp>
      <p:sp>
        <p:nvSpPr>
          <p:cNvPr id="3646" name="Google Shape;3646;p58"/>
          <p:cNvSpPr txBox="1">
            <a:spLocks noGrp="1"/>
          </p:cNvSpPr>
          <p:nvPr>
            <p:ph type="subTitle" idx="7"/>
          </p:nvPr>
        </p:nvSpPr>
        <p:spPr>
          <a:xfrm>
            <a:off x="3689242" y="2931319"/>
            <a:ext cx="1765500"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a:p>
            <a:pPr marL="0" lvl="0" indent="0" algn="ctr" rtl="0">
              <a:spcBef>
                <a:spcPts val="0"/>
              </a:spcBef>
              <a:spcAft>
                <a:spcPts val="0"/>
              </a:spcAft>
              <a:buNone/>
            </a:pPr>
            <a:endParaRPr/>
          </a:p>
        </p:txBody>
      </p:sp>
      <p:sp>
        <p:nvSpPr>
          <p:cNvPr id="3647" name="Google Shape;3647;p58"/>
          <p:cNvSpPr txBox="1">
            <a:spLocks noGrp="1"/>
          </p:cNvSpPr>
          <p:nvPr>
            <p:ph type="subTitle" idx="8"/>
          </p:nvPr>
        </p:nvSpPr>
        <p:spPr>
          <a:xfrm>
            <a:off x="3331942" y="3281838"/>
            <a:ext cx="2480100" cy="55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
              <a:t>Neptune is the farthest</a:t>
            </a:r>
            <a:endParaRPr/>
          </a:p>
          <a:p>
            <a:pPr marL="0" lvl="0" indent="0" algn="ctr" rtl="0">
              <a:spcBef>
                <a:spcPts val="0"/>
              </a:spcBef>
              <a:spcAft>
                <a:spcPts val="0"/>
              </a:spcAft>
              <a:buNone/>
            </a:pPr>
            <a:r>
              <a:rPr lang="en"/>
              <a:t>planet from the Sun</a:t>
            </a:r>
            <a:endParaRPr/>
          </a:p>
        </p:txBody>
      </p:sp>
      <p:sp>
        <p:nvSpPr>
          <p:cNvPr id="3648" name="Google Shape;3648;p58"/>
          <p:cNvSpPr txBox="1">
            <a:spLocks noGrp="1"/>
          </p:cNvSpPr>
          <p:nvPr>
            <p:ph type="subTitle" idx="9"/>
          </p:nvPr>
        </p:nvSpPr>
        <p:spPr>
          <a:xfrm>
            <a:off x="6307983" y="2931319"/>
            <a:ext cx="1765500"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a:p>
            <a:pPr marL="0" lvl="0" indent="0" algn="ctr" rtl="0">
              <a:spcBef>
                <a:spcPts val="0"/>
              </a:spcBef>
              <a:spcAft>
                <a:spcPts val="0"/>
              </a:spcAft>
              <a:buNone/>
            </a:pPr>
            <a:endParaRPr/>
          </a:p>
        </p:txBody>
      </p:sp>
      <p:sp>
        <p:nvSpPr>
          <p:cNvPr id="3649" name="Google Shape;3649;p58"/>
          <p:cNvSpPr txBox="1">
            <a:spLocks noGrp="1"/>
          </p:cNvSpPr>
          <p:nvPr>
            <p:ph type="subTitle" idx="13"/>
          </p:nvPr>
        </p:nvSpPr>
        <p:spPr>
          <a:xfrm>
            <a:off x="5950683" y="3281838"/>
            <a:ext cx="2480100" cy="55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3650" name="Google Shape;3650;p58"/>
          <p:cNvSpPr txBox="1">
            <a:spLocks noGrp="1"/>
          </p:cNvSpPr>
          <p:nvPr>
            <p:ph type="subTitle" idx="14"/>
          </p:nvPr>
        </p:nvSpPr>
        <p:spPr>
          <a:xfrm>
            <a:off x="1070525" y="2931319"/>
            <a:ext cx="1765500"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3651" name="Google Shape;3651;p58"/>
          <p:cNvSpPr txBox="1">
            <a:spLocks noGrp="1"/>
          </p:cNvSpPr>
          <p:nvPr>
            <p:ph type="subTitle" idx="15"/>
          </p:nvPr>
        </p:nvSpPr>
        <p:spPr>
          <a:xfrm>
            <a:off x="713225" y="3281838"/>
            <a:ext cx="2480100" cy="55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
              <a:t>Saturn is the ringed one</a:t>
            </a:r>
            <a:endParaRPr/>
          </a:p>
          <a:p>
            <a:pPr marL="0" lvl="0" indent="0" algn="ctr" rtl="0">
              <a:spcBef>
                <a:spcPts val="0"/>
              </a:spcBef>
              <a:spcAft>
                <a:spcPts val="0"/>
              </a:spcAft>
              <a:buNone/>
            </a:pPr>
            <a:r>
              <a:rPr lang="en"/>
              <a:t>and a gas giant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655"/>
        <p:cNvGrpSpPr/>
        <p:nvPr/>
      </p:nvGrpSpPr>
      <p:grpSpPr>
        <a:xfrm>
          <a:off x="0" y="0"/>
          <a:ext cx="0" cy="0"/>
          <a:chOff x="0" y="0"/>
          <a:chExt cx="0" cy="0"/>
        </a:xfrm>
      </p:grpSpPr>
      <p:sp>
        <p:nvSpPr>
          <p:cNvPr id="3656" name="Google Shape;3656;p59"/>
          <p:cNvSpPr txBox="1">
            <a:spLocks noGrp="1"/>
          </p:cNvSpPr>
          <p:nvPr>
            <p:ph type="body" idx="1"/>
          </p:nvPr>
        </p:nvSpPr>
        <p:spPr>
          <a:xfrm>
            <a:off x="1664725" y="1616400"/>
            <a:ext cx="5826300" cy="193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 Lists like this one: </a:t>
            </a:r>
            <a:endParaRPr/>
          </a:p>
          <a:p>
            <a:pPr marL="457200" lvl="0" indent="-323850" algn="l" rtl="0">
              <a:spcBef>
                <a:spcPts val="1000"/>
              </a:spcBef>
              <a:spcAft>
                <a:spcPts val="0"/>
              </a:spcAft>
              <a:buSzPts val="1500"/>
              <a:buChar char="●"/>
            </a:pPr>
            <a:r>
              <a:rPr lang="en"/>
              <a:t>They’re simple</a:t>
            </a:r>
            <a:endParaRPr/>
          </a:p>
          <a:p>
            <a:pPr marL="457200" lvl="0" indent="-323850" algn="l" rtl="0">
              <a:spcBef>
                <a:spcPts val="0"/>
              </a:spcBef>
              <a:spcAft>
                <a:spcPts val="0"/>
              </a:spcAft>
              <a:buSzPts val="1500"/>
              <a:buChar char="●"/>
            </a:pPr>
            <a:r>
              <a:rPr lang="en"/>
              <a:t>You can organize your ideas clearly</a:t>
            </a:r>
            <a:endParaRPr/>
          </a:p>
          <a:p>
            <a:pPr marL="457200" lvl="0" indent="-323850" algn="l" rtl="0">
              <a:spcBef>
                <a:spcPts val="0"/>
              </a:spcBef>
              <a:spcAft>
                <a:spcPts val="0"/>
              </a:spcAft>
              <a:buSzPts val="1500"/>
              <a:buChar char="●"/>
            </a:pPr>
            <a:r>
              <a:rPr lang="en"/>
              <a:t>You’ll never forget to buy milk again, that’s for sure!</a:t>
            </a:r>
            <a:endParaRPr/>
          </a:p>
          <a:p>
            <a:pPr marL="0" lvl="0" indent="0" algn="l" rtl="0">
              <a:spcBef>
                <a:spcPts val="1000"/>
              </a:spcBef>
              <a:spcAft>
                <a:spcPts val="1000"/>
              </a:spcAft>
              <a:buNone/>
            </a:pPr>
            <a:r>
              <a:rPr lang="en"/>
              <a:t>And the most important thing: the audience won’t miss the point of your presentation</a:t>
            </a:r>
            <a:endParaRPr/>
          </a:p>
        </p:txBody>
      </p:sp>
      <p:sp>
        <p:nvSpPr>
          <p:cNvPr id="3657" name="Google Shape;3657;p59"/>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slide title goes here!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61"/>
        <p:cNvGrpSpPr/>
        <p:nvPr/>
      </p:nvGrpSpPr>
      <p:grpSpPr>
        <a:xfrm>
          <a:off x="0" y="0"/>
          <a:ext cx="0" cy="0"/>
          <a:chOff x="0" y="0"/>
          <a:chExt cx="0" cy="0"/>
        </a:xfrm>
      </p:grpSpPr>
      <p:sp>
        <p:nvSpPr>
          <p:cNvPr id="3662" name="Google Shape;3662;p60"/>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Bibliographical references</a:t>
            </a:r>
            <a:endParaRPr/>
          </a:p>
        </p:txBody>
      </p:sp>
      <p:sp>
        <p:nvSpPr>
          <p:cNvPr id="3663" name="Google Shape;3663;p60"/>
          <p:cNvSpPr txBox="1">
            <a:spLocks noGrp="1"/>
          </p:cNvSpPr>
          <p:nvPr>
            <p:ph type="body" idx="1"/>
          </p:nvPr>
        </p:nvSpPr>
        <p:spPr>
          <a:xfrm>
            <a:off x="2024550" y="1330650"/>
            <a:ext cx="5094900" cy="27870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a:t>Author (Year). Title of the publication. Publisher</a:t>
            </a:r>
            <a:endParaRPr/>
          </a:p>
          <a:p>
            <a:pPr marL="457200" lvl="0" indent="-323850" algn="l" rtl="0">
              <a:spcBef>
                <a:spcPts val="1000"/>
              </a:spcBef>
              <a:spcAft>
                <a:spcPts val="0"/>
              </a:spcAft>
              <a:buSzPts val="1500"/>
              <a:buChar char="●"/>
            </a:pPr>
            <a:r>
              <a:rPr lang="en"/>
              <a:t>Author (Year). Title of the publication. Publisher</a:t>
            </a:r>
            <a:endParaRPr/>
          </a:p>
          <a:p>
            <a:pPr marL="457200" lvl="0" indent="-323850" algn="l" rtl="0">
              <a:spcBef>
                <a:spcPts val="1000"/>
              </a:spcBef>
              <a:spcAft>
                <a:spcPts val="0"/>
              </a:spcAft>
              <a:buSzPts val="1500"/>
              <a:buChar char="●"/>
            </a:pPr>
            <a:r>
              <a:rPr lang="en"/>
              <a:t>Author (Year). Title of the publication. Publisher</a:t>
            </a:r>
            <a:endParaRPr/>
          </a:p>
          <a:p>
            <a:pPr marL="457200" lvl="0" indent="-323850" algn="l" rtl="0">
              <a:spcBef>
                <a:spcPts val="1000"/>
              </a:spcBef>
              <a:spcAft>
                <a:spcPts val="0"/>
              </a:spcAft>
              <a:buSzPts val="1500"/>
              <a:buChar char="●"/>
            </a:pPr>
            <a:r>
              <a:rPr lang="en"/>
              <a:t>Author (Year). Title of the publication. Publisher</a:t>
            </a:r>
            <a:endParaRPr/>
          </a:p>
          <a:p>
            <a:pPr marL="457200" lvl="0" indent="-323850" algn="l" rtl="0">
              <a:spcBef>
                <a:spcPts val="1000"/>
              </a:spcBef>
              <a:spcAft>
                <a:spcPts val="0"/>
              </a:spcAft>
              <a:buSzPts val="1500"/>
              <a:buChar char="●"/>
            </a:pPr>
            <a:r>
              <a:rPr lang="en"/>
              <a:t>Author (Year). Title of the publication. Publisher</a:t>
            </a:r>
            <a:endParaRPr/>
          </a:p>
          <a:p>
            <a:pPr marL="457200" lvl="0" indent="-323850" algn="l" rtl="0">
              <a:spcBef>
                <a:spcPts val="1000"/>
              </a:spcBef>
              <a:spcAft>
                <a:spcPts val="0"/>
              </a:spcAft>
              <a:buSzPts val="1500"/>
              <a:buChar char="●"/>
            </a:pPr>
            <a:r>
              <a:rPr lang="en"/>
              <a:t>Author (Year). Title of the publication. Publisher</a:t>
            </a:r>
            <a:endParaRPr/>
          </a:p>
          <a:p>
            <a:pPr marL="457200" lvl="0" indent="-323850" algn="l" rtl="0">
              <a:spcBef>
                <a:spcPts val="1000"/>
              </a:spcBef>
              <a:spcAft>
                <a:spcPts val="0"/>
              </a:spcAft>
              <a:buSzPts val="1500"/>
              <a:buChar char="●"/>
            </a:pPr>
            <a:r>
              <a:rPr lang="en"/>
              <a:t>Author (Year). Title of the publication. Publisher</a:t>
            </a:r>
            <a:endParaRPr/>
          </a:p>
          <a:p>
            <a:pPr marL="457200" lvl="0" indent="-323850" algn="l" rtl="0">
              <a:spcBef>
                <a:spcPts val="1000"/>
              </a:spcBef>
              <a:spcAft>
                <a:spcPts val="1000"/>
              </a:spcAft>
              <a:buSzPts val="1500"/>
              <a:buChar char="●"/>
            </a:pPr>
            <a:r>
              <a:rPr lang="en"/>
              <a:t>Author (Year). Title of the publication. Publisher</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67"/>
        <p:cNvGrpSpPr/>
        <p:nvPr/>
      </p:nvGrpSpPr>
      <p:grpSpPr>
        <a:xfrm>
          <a:off x="0" y="0"/>
          <a:ext cx="0" cy="0"/>
          <a:chOff x="0" y="0"/>
          <a:chExt cx="0" cy="0"/>
        </a:xfrm>
      </p:grpSpPr>
      <p:sp>
        <p:nvSpPr>
          <p:cNvPr id="3668" name="Google Shape;3668;p61"/>
          <p:cNvSpPr txBox="1">
            <a:spLocks noGrp="1"/>
          </p:cNvSpPr>
          <p:nvPr>
            <p:ph type="title"/>
          </p:nvPr>
        </p:nvSpPr>
        <p:spPr>
          <a:xfrm>
            <a:off x="2952375" y="792400"/>
            <a:ext cx="3677100" cy="4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3669" name="Google Shape;3669;p61"/>
          <p:cNvSpPr txBox="1">
            <a:spLocks noGrp="1"/>
          </p:cNvSpPr>
          <p:nvPr>
            <p:ph type="subTitle" idx="1"/>
          </p:nvPr>
        </p:nvSpPr>
        <p:spPr>
          <a:xfrm>
            <a:off x="713275" y="4135975"/>
            <a:ext cx="7717500" cy="35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Please keep this slide for attribution</a:t>
            </a:r>
            <a:endParaRPr/>
          </a:p>
        </p:txBody>
      </p:sp>
      <p:sp>
        <p:nvSpPr>
          <p:cNvPr id="3670" name="Google Shape;3670;p61"/>
          <p:cNvSpPr txBox="1">
            <a:spLocks noGrp="1"/>
          </p:cNvSpPr>
          <p:nvPr>
            <p:ph type="subTitle" idx="2"/>
          </p:nvPr>
        </p:nvSpPr>
        <p:spPr>
          <a:xfrm>
            <a:off x="713225" y="1444825"/>
            <a:ext cx="7717500" cy="986400"/>
          </a:xfrm>
          <a:prstGeom prst="rect">
            <a:avLst/>
          </a:prstGeom>
        </p:spPr>
        <p:txBody>
          <a:bodyPr spcFirstLastPara="1" wrap="square" lIns="91425" tIns="91425" rIns="91425" bIns="91425" anchor="ctr" anchorCtr="0">
            <a:noAutofit/>
          </a:bodyPr>
          <a:lstStyle/>
          <a:p>
            <a:pPr marL="0" lvl="0" indent="0" algn="ctr" rtl="0">
              <a:spcBef>
                <a:spcPts val="0"/>
              </a:spcBef>
              <a:spcAft>
                <a:spcPts val="1000"/>
              </a:spcAft>
              <a:buNone/>
            </a:pPr>
            <a:r>
              <a:rPr lang="en"/>
              <a:t>Do you have any questions?</a:t>
            </a:r>
            <a:br>
              <a:rPr lang="en"/>
            </a:br>
            <a:r>
              <a:rPr lang="en">
                <a:uFill>
                  <a:noFill/>
                </a:uFill>
                <a:hlinkClick r:id="rId3"/>
              </a:rPr>
              <a:t>addyouremail@freepik.com</a:t>
            </a:r>
            <a:br>
              <a:rPr lang="en"/>
            </a:br>
            <a:r>
              <a:rPr lang="en"/>
              <a:t>+91 620 421 838</a:t>
            </a:r>
            <a:br>
              <a:rPr lang="en"/>
            </a:br>
            <a:r>
              <a:rPr lang="en"/>
              <a:t>yourcompany.com</a:t>
            </a:r>
            <a:endParaRPr/>
          </a:p>
        </p:txBody>
      </p:sp>
      <p:grpSp>
        <p:nvGrpSpPr>
          <p:cNvPr id="3671" name="Google Shape;3671;p61"/>
          <p:cNvGrpSpPr/>
          <p:nvPr/>
        </p:nvGrpSpPr>
        <p:grpSpPr>
          <a:xfrm>
            <a:off x="3893859" y="2600330"/>
            <a:ext cx="1337287" cy="357581"/>
            <a:chOff x="3893859" y="2524130"/>
            <a:chExt cx="1337287" cy="357581"/>
          </a:xfrm>
        </p:grpSpPr>
        <p:grpSp>
          <p:nvGrpSpPr>
            <p:cNvPr id="3672" name="Google Shape;3672;p61"/>
            <p:cNvGrpSpPr/>
            <p:nvPr/>
          </p:nvGrpSpPr>
          <p:grpSpPr>
            <a:xfrm>
              <a:off x="4873565" y="2524130"/>
              <a:ext cx="357581" cy="357581"/>
              <a:chOff x="1379798" y="1723250"/>
              <a:chExt cx="397887" cy="397887"/>
            </a:xfrm>
          </p:grpSpPr>
          <p:sp>
            <p:nvSpPr>
              <p:cNvPr id="3673" name="Google Shape;3673;p61"/>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7" name="Google Shape;3677;p61"/>
            <p:cNvGrpSpPr/>
            <p:nvPr/>
          </p:nvGrpSpPr>
          <p:grpSpPr>
            <a:xfrm>
              <a:off x="3893859" y="2524130"/>
              <a:ext cx="357599" cy="357581"/>
              <a:chOff x="266768" y="1721375"/>
              <a:chExt cx="397907" cy="397887"/>
            </a:xfrm>
          </p:grpSpPr>
          <p:sp>
            <p:nvSpPr>
              <p:cNvPr id="3678" name="Google Shape;3678;p6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61"/>
            <p:cNvGrpSpPr/>
            <p:nvPr/>
          </p:nvGrpSpPr>
          <p:grpSpPr>
            <a:xfrm>
              <a:off x="4383730" y="2524130"/>
              <a:ext cx="357562" cy="357581"/>
              <a:chOff x="864491" y="1723250"/>
              <a:chExt cx="397866" cy="397887"/>
            </a:xfrm>
          </p:grpSpPr>
          <p:sp>
            <p:nvSpPr>
              <p:cNvPr id="3681" name="Google Shape;3681;p6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87"/>
        <p:cNvGrpSpPr/>
        <p:nvPr/>
      </p:nvGrpSpPr>
      <p:grpSpPr>
        <a:xfrm>
          <a:off x="0" y="0"/>
          <a:ext cx="0" cy="0"/>
          <a:chOff x="0" y="0"/>
          <a:chExt cx="0" cy="0"/>
        </a:xfrm>
      </p:grpSpPr>
      <p:sp>
        <p:nvSpPr>
          <p:cNvPr id="3688" name="Google Shape;3688;p62"/>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grpSp>
        <p:nvGrpSpPr>
          <p:cNvPr id="3689" name="Google Shape;3689;p62"/>
          <p:cNvGrpSpPr/>
          <p:nvPr/>
        </p:nvGrpSpPr>
        <p:grpSpPr>
          <a:xfrm>
            <a:off x="2295930" y="1226037"/>
            <a:ext cx="789325" cy="753390"/>
            <a:chOff x="2295930" y="1226037"/>
            <a:chExt cx="789325" cy="753390"/>
          </a:xfrm>
        </p:grpSpPr>
        <p:sp>
          <p:nvSpPr>
            <p:cNvPr id="3690" name="Google Shape;3690;p62"/>
            <p:cNvSpPr/>
            <p:nvPr/>
          </p:nvSpPr>
          <p:spPr>
            <a:xfrm>
              <a:off x="2733610" y="1386510"/>
              <a:ext cx="351645" cy="213058"/>
            </a:xfrm>
            <a:custGeom>
              <a:avLst/>
              <a:gdLst/>
              <a:ahLst/>
              <a:cxnLst/>
              <a:rect l="l" t="t" r="r" b="b"/>
              <a:pathLst>
                <a:path w="21225" h="12860" extrusionOk="0">
                  <a:moveTo>
                    <a:pt x="12469" y="0"/>
                  </a:moveTo>
                  <a:cubicBezTo>
                    <a:pt x="11620" y="75"/>
                    <a:pt x="10764" y="230"/>
                    <a:pt x="9990" y="385"/>
                  </a:cubicBezTo>
                  <a:cubicBezTo>
                    <a:pt x="9141" y="620"/>
                    <a:pt x="8366" y="849"/>
                    <a:pt x="7592" y="1240"/>
                  </a:cubicBezTo>
                  <a:cubicBezTo>
                    <a:pt x="6817" y="1624"/>
                    <a:pt x="6117" y="2014"/>
                    <a:pt x="5423" y="2479"/>
                  </a:cubicBezTo>
                  <a:cubicBezTo>
                    <a:pt x="4803" y="2944"/>
                    <a:pt x="4103" y="3409"/>
                    <a:pt x="3563" y="4028"/>
                  </a:cubicBezTo>
                  <a:cubicBezTo>
                    <a:pt x="2479" y="5113"/>
                    <a:pt x="1624" y="6427"/>
                    <a:pt x="1085" y="7592"/>
                  </a:cubicBezTo>
                  <a:cubicBezTo>
                    <a:pt x="775" y="8211"/>
                    <a:pt x="539" y="8831"/>
                    <a:pt x="384" y="9370"/>
                  </a:cubicBezTo>
                  <a:cubicBezTo>
                    <a:pt x="229" y="9916"/>
                    <a:pt x="155" y="10455"/>
                    <a:pt x="75" y="10919"/>
                  </a:cubicBezTo>
                  <a:cubicBezTo>
                    <a:pt x="0" y="11155"/>
                    <a:pt x="0" y="11310"/>
                    <a:pt x="0" y="11539"/>
                  </a:cubicBezTo>
                  <a:cubicBezTo>
                    <a:pt x="155" y="11384"/>
                    <a:pt x="384" y="11155"/>
                    <a:pt x="620" y="11000"/>
                  </a:cubicBezTo>
                  <a:cubicBezTo>
                    <a:pt x="1779" y="10070"/>
                    <a:pt x="3328" y="8905"/>
                    <a:pt x="5032" y="7976"/>
                  </a:cubicBezTo>
                  <a:cubicBezTo>
                    <a:pt x="5887" y="7437"/>
                    <a:pt x="6736" y="7046"/>
                    <a:pt x="7592" y="6662"/>
                  </a:cubicBezTo>
                  <a:cubicBezTo>
                    <a:pt x="8056" y="6427"/>
                    <a:pt x="8441" y="6272"/>
                    <a:pt x="8831" y="6117"/>
                  </a:cubicBezTo>
                  <a:cubicBezTo>
                    <a:pt x="9215" y="6042"/>
                    <a:pt x="9606" y="5888"/>
                    <a:pt x="9990" y="5807"/>
                  </a:cubicBezTo>
                  <a:cubicBezTo>
                    <a:pt x="10300" y="5733"/>
                    <a:pt x="10690" y="5652"/>
                    <a:pt x="10919" y="5578"/>
                  </a:cubicBezTo>
                  <a:cubicBezTo>
                    <a:pt x="11229" y="5497"/>
                    <a:pt x="11465" y="5497"/>
                    <a:pt x="11694" y="5497"/>
                  </a:cubicBezTo>
                  <a:cubicBezTo>
                    <a:pt x="11539" y="5578"/>
                    <a:pt x="11229" y="5578"/>
                    <a:pt x="11000" y="5733"/>
                  </a:cubicBezTo>
                  <a:cubicBezTo>
                    <a:pt x="10690" y="5807"/>
                    <a:pt x="10380" y="5888"/>
                    <a:pt x="9990" y="5962"/>
                  </a:cubicBezTo>
                  <a:cubicBezTo>
                    <a:pt x="9680" y="6117"/>
                    <a:pt x="9296" y="6272"/>
                    <a:pt x="8905" y="6427"/>
                  </a:cubicBezTo>
                  <a:cubicBezTo>
                    <a:pt x="8595" y="6582"/>
                    <a:pt x="8211" y="6817"/>
                    <a:pt x="7746" y="6972"/>
                  </a:cubicBezTo>
                  <a:cubicBezTo>
                    <a:pt x="6972" y="7437"/>
                    <a:pt x="6197" y="7902"/>
                    <a:pt x="5342" y="8441"/>
                  </a:cubicBezTo>
                  <a:cubicBezTo>
                    <a:pt x="3793" y="9525"/>
                    <a:pt x="2324" y="10765"/>
                    <a:pt x="1240" y="11775"/>
                  </a:cubicBezTo>
                  <a:cubicBezTo>
                    <a:pt x="1004" y="12084"/>
                    <a:pt x="694" y="12314"/>
                    <a:pt x="465" y="12549"/>
                  </a:cubicBezTo>
                  <a:cubicBezTo>
                    <a:pt x="775" y="12549"/>
                    <a:pt x="1004" y="12624"/>
                    <a:pt x="1395" y="12624"/>
                  </a:cubicBezTo>
                  <a:cubicBezTo>
                    <a:pt x="1779" y="12704"/>
                    <a:pt x="2324" y="12779"/>
                    <a:pt x="2863" y="12779"/>
                  </a:cubicBezTo>
                  <a:cubicBezTo>
                    <a:pt x="3409" y="12859"/>
                    <a:pt x="4028" y="12859"/>
                    <a:pt x="4648" y="12859"/>
                  </a:cubicBezTo>
                  <a:cubicBezTo>
                    <a:pt x="5268" y="12859"/>
                    <a:pt x="5887" y="12779"/>
                    <a:pt x="6581" y="12779"/>
                  </a:cubicBezTo>
                  <a:cubicBezTo>
                    <a:pt x="7201" y="12704"/>
                    <a:pt x="7821" y="12549"/>
                    <a:pt x="8521" y="12469"/>
                  </a:cubicBezTo>
                  <a:cubicBezTo>
                    <a:pt x="9141" y="12314"/>
                    <a:pt x="9760" y="12159"/>
                    <a:pt x="10380" y="11930"/>
                  </a:cubicBezTo>
                  <a:cubicBezTo>
                    <a:pt x="11000" y="11694"/>
                    <a:pt x="11539" y="11539"/>
                    <a:pt x="12159" y="11229"/>
                  </a:cubicBezTo>
                  <a:cubicBezTo>
                    <a:pt x="13324" y="10765"/>
                    <a:pt x="14328" y="10145"/>
                    <a:pt x="15338" y="9370"/>
                  </a:cubicBezTo>
                  <a:cubicBezTo>
                    <a:pt x="15803" y="9060"/>
                    <a:pt x="16267" y="8596"/>
                    <a:pt x="16732" y="8211"/>
                  </a:cubicBezTo>
                  <a:cubicBezTo>
                    <a:pt x="17197" y="7902"/>
                    <a:pt x="17581" y="7437"/>
                    <a:pt x="17972" y="7046"/>
                  </a:cubicBezTo>
                  <a:cubicBezTo>
                    <a:pt x="18436" y="6662"/>
                    <a:pt x="18821" y="6197"/>
                    <a:pt x="19211" y="5807"/>
                  </a:cubicBezTo>
                  <a:lnTo>
                    <a:pt x="20215" y="4803"/>
                  </a:lnTo>
                  <a:cubicBezTo>
                    <a:pt x="20525" y="4493"/>
                    <a:pt x="20760" y="4183"/>
                    <a:pt x="20915" y="4028"/>
                  </a:cubicBezTo>
                  <a:lnTo>
                    <a:pt x="21225" y="3719"/>
                  </a:lnTo>
                  <a:cubicBezTo>
                    <a:pt x="21225" y="3719"/>
                    <a:pt x="21144" y="3564"/>
                    <a:pt x="20989" y="3409"/>
                  </a:cubicBezTo>
                  <a:cubicBezTo>
                    <a:pt x="20835" y="3173"/>
                    <a:pt x="20525" y="2863"/>
                    <a:pt x="20215" y="2554"/>
                  </a:cubicBezTo>
                  <a:cubicBezTo>
                    <a:pt x="19905" y="2324"/>
                    <a:pt x="19440" y="1859"/>
                    <a:pt x="18901" y="1550"/>
                  </a:cubicBezTo>
                  <a:cubicBezTo>
                    <a:pt x="18356" y="1314"/>
                    <a:pt x="17817" y="1004"/>
                    <a:pt x="17116" y="694"/>
                  </a:cubicBezTo>
                  <a:cubicBezTo>
                    <a:pt x="16422" y="465"/>
                    <a:pt x="15722" y="310"/>
                    <a:pt x="14873" y="155"/>
                  </a:cubicBezTo>
                  <a:cubicBezTo>
                    <a:pt x="14098" y="0"/>
                    <a:pt x="13324" y="0"/>
                    <a:pt x="124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2"/>
            <p:cNvSpPr/>
            <p:nvPr/>
          </p:nvSpPr>
          <p:spPr>
            <a:xfrm>
              <a:off x="2592439" y="1226037"/>
              <a:ext cx="204012" cy="335028"/>
            </a:xfrm>
            <a:custGeom>
              <a:avLst/>
              <a:gdLst/>
              <a:ahLst/>
              <a:cxnLst/>
              <a:rect l="l" t="t" r="r" b="b"/>
              <a:pathLst>
                <a:path w="12314" h="20222" extrusionOk="0">
                  <a:moveTo>
                    <a:pt x="3638" y="0"/>
                  </a:moveTo>
                  <a:cubicBezTo>
                    <a:pt x="3638" y="0"/>
                    <a:pt x="3564" y="81"/>
                    <a:pt x="3328" y="236"/>
                  </a:cubicBezTo>
                  <a:cubicBezTo>
                    <a:pt x="3173" y="391"/>
                    <a:pt x="2863" y="620"/>
                    <a:pt x="2553" y="1011"/>
                  </a:cubicBezTo>
                  <a:cubicBezTo>
                    <a:pt x="2244" y="1320"/>
                    <a:pt x="1859" y="1785"/>
                    <a:pt x="1550" y="2324"/>
                  </a:cubicBezTo>
                  <a:cubicBezTo>
                    <a:pt x="1240" y="2789"/>
                    <a:pt x="930" y="3409"/>
                    <a:pt x="694" y="4109"/>
                  </a:cubicBezTo>
                  <a:cubicBezTo>
                    <a:pt x="465" y="4803"/>
                    <a:pt x="230" y="5503"/>
                    <a:pt x="155" y="6278"/>
                  </a:cubicBezTo>
                  <a:cubicBezTo>
                    <a:pt x="0" y="7127"/>
                    <a:pt x="0" y="7902"/>
                    <a:pt x="0" y="8757"/>
                  </a:cubicBezTo>
                  <a:cubicBezTo>
                    <a:pt x="0" y="9606"/>
                    <a:pt x="155" y="10380"/>
                    <a:pt x="385" y="11236"/>
                  </a:cubicBezTo>
                  <a:cubicBezTo>
                    <a:pt x="620" y="12010"/>
                    <a:pt x="849" y="12859"/>
                    <a:pt x="1240" y="13634"/>
                  </a:cubicBezTo>
                  <a:cubicBezTo>
                    <a:pt x="1550" y="14334"/>
                    <a:pt x="1934" y="15109"/>
                    <a:pt x="2399" y="15803"/>
                  </a:cubicBezTo>
                  <a:cubicBezTo>
                    <a:pt x="2944" y="16422"/>
                    <a:pt x="3409" y="17042"/>
                    <a:pt x="3948" y="17588"/>
                  </a:cubicBezTo>
                  <a:cubicBezTo>
                    <a:pt x="5113" y="18746"/>
                    <a:pt x="6352" y="19521"/>
                    <a:pt x="7592" y="20141"/>
                  </a:cubicBezTo>
                  <a:cubicBezTo>
                    <a:pt x="7666" y="20141"/>
                    <a:pt x="7666" y="20141"/>
                    <a:pt x="7747" y="20221"/>
                  </a:cubicBezTo>
                  <a:cubicBezTo>
                    <a:pt x="7976" y="19292"/>
                    <a:pt x="8366" y="18362"/>
                    <a:pt x="8750" y="17507"/>
                  </a:cubicBezTo>
                  <a:cubicBezTo>
                    <a:pt x="8521" y="17042"/>
                    <a:pt x="8211" y="16658"/>
                    <a:pt x="7902" y="16193"/>
                  </a:cubicBezTo>
                  <a:cubicBezTo>
                    <a:pt x="7437" y="15338"/>
                    <a:pt x="6972" y="14408"/>
                    <a:pt x="6582" y="13559"/>
                  </a:cubicBezTo>
                  <a:lnTo>
                    <a:pt x="6117" y="12394"/>
                  </a:lnTo>
                  <a:cubicBezTo>
                    <a:pt x="6042" y="11930"/>
                    <a:pt x="5887" y="11545"/>
                    <a:pt x="5807" y="11236"/>
                  </a:cubicBezTo>
                  <a:cubicBezTo>
                    <a:pt x="5733" y="10845"/>
                    <a:pt x="5652" y="10535"/>
                    <a:pt x="5578" y="10226"/>
                  </a:cubicBezTo>
                  <a:cubicBezTo>
                    <a:pt x="5497" y="9996"/>
                    <a:pt x="5497" y="9686"/>
                    <a:pt x="5423" y="9531"/>
                  </a:cubicBezTo>
                  <a:lnTo>
                    <a:pt x="5423" y="8831"/>
                  </a:lnTo>
                  <a:cubicBezTo>
                    <a:pt x="5423" y="8831"/>
                    <a:pt x="5423" y="9067"/>
                    <a:pt x="5497" y="9451"/>
                  </a:cubicBezTo>
                  <a:cubicBezTo>
                    <a:pt x="5578" y="9686"/>
                    <a:pt x="5578" y="9916"/>
                    <a:pt x="5652" y="10226"/>
                  </a:cubicBezTo>
                  <a:cubicBezTo>
                    <a:pt x="5733" y="10535"/>
                    <a:pt x="5887" y="10845"/>
                    <a:pt x="5962" y="11155"/>
                  </a:cubicBezTo>
                  <a:cubicBezTo>
                    <a:pt x="6117" y="11545"/>
                    <a:pt x="6272" y="11855"/>
                    <a:pt x="6427" y="12240"/>
                  </a:cubicBezTo>
                  <a:cubicBezTo>
                    <a:pt x="6582" y="12630"/>
                    <a:pt x="6736" y="13014"/>
                    <a:pt x="6972" y="13405"/>
                  </a:cubicBezTo>
                  <a:cubicBezTo>
                    <a:pt x="7356" y="14254"/>
                    <a:pt x="7902" y="15028"/>
                    <a:pt x="8441" y="15803"/>
                  </a:cubicBezTo>
                  <a:cubicBezTo>
                    <a:pt x="8676" y="16193"/>
                    <a:pt x="8905" y="16503"/>
                    <a:pt x="9141" y="16813"/>
                  </a:cubicBezTo>
                  <a:cubicBezTo>
                    <a:pt x="9990" y="15183"/>
                    <a:pt x="11155" y="13634"/>
                    <a:pt x="12314" y="12394"/>
                  </a:cubicBezTo>
                  <a:cubicBezTo>
                    <a:pt x="12239" y="11855"/>
                    <a:pt x="12084" y="11310"/>
                    <a:pt x="11930" y="10845"/>
                  </a:cubicBezTo>
                  <a:cubicBezTo>
                    <a:pt x="11694" y="10226"/>
                    <a:pt x="11539" y="9606"/>
                    <a:pt x="11229" y="9067"/>
                  </a:cubicBezTo>
                  <a:cubicBezTo>
                    <a:pt x="10690" y="7902"/>
                    <a:pt x="10070" y="6817"/>
                    <a:pt x="9370" y="5888"/>
                  </a:cubicBezTo>
                  <a:cubicBezTo>
                    <a:pt x="9060" y="5423"/>
                    <a:pt x="8596" y="4958"/>
                    <a:pt x="8211" y="4493"/>
                  </a:cubicBezTo>
                  <a:cubicBezTo>
                    <a:pt x="7821" y="4029"/>
                    <a:pt x="7437" y="3644"/>
                    <a:pt x="6972" y="3180"/>
                  </a:cubicBezTo>
                  <a:lnTo>
                    <a:pt x="5807" y="2014"/>
                  </a:lnTo>
                  <a:cubicBezTo>
                    <a:pt x="5423" y="1630"/>
                    <a:pt x="5032" y="1320"/>
                    <a:pt x="4722" y="1011"/>
                  </a:cubicBezTo>
                  <a:cubicBezTo>
                    <a:pt x="4493" y="701"/>
                    <a:pt x="4183" y="465"/>
                    <a:pt x="3948" y="236"/>
                  </a:cubicBezTo>
                  <a:cubicBezTo>
                    <a:pt x="3793" y="81"/>
                    <a:pt x="3638" y="0"/>
                    <a:pt x="36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2"/>
            <p:cNvSpPr/>
            <p:nvPr/>
          </p:nvSpPr>
          <p:spPr>
            <a:xfrm>
              <a:off x="2378055" y="1536611"/>
              <a:ext cx="442833" cy="442816"/>
            </a:xfrm>
            <a:custGeom>
              <a:avLst/>
              <a:gdLst/>
              <a:ahLst/>
              <a:cxnLst/>
              <a:rect l="l" t="t" r="r" b="b"/>
              <a:pathLst>
                <a:path w="26729" h="26728" extrusionOk="0">
                  <a:moveTo>
                    <a:pt x="13789" y="0"/>
                  </a:moveTo>
                  <a:lnTo>
                    <a:pt x="82" y="11545"/>
                  </a:lnTo>
                  <a:lnTo>
                    <a:pt x="82" y="25873"/>
                  </a:lnTo>
                  <a:cubicBezTo>
                    <a:pt x="82" y="25873"/>
                    <a:pt x="1" y="26728"/>
                    <a:pt x="856" y="26728"/>
                  </a:cubicBezTo>
                  <a:lnTo>
                    <a:pt x="10226" y="26728"/>
                  </a:lnTo>
                  <a:lnTo>
                    <a:pt x="10226" y="19056"/>
                  </a:lnTo>
                  <a:cubicBezTo>
                    <a:pt x="10226" y="19056"/>
                    <a:pt x="10071" y="17817"/>
                    <a:pt x="11311" y="17817"/>
                  </a:cubicBezTo>
                  <a:lnTo>
                    <a:pt x="15184" y="17817"/>
                  </a:lnTo>
                  <a:cubicBezTo>
                    <a:pt x="16659" y="17817"/>
                    <a:pt x="16578" y="19056"/>
                    <a:pt x="16578" y="19056"/>
                  </a:cubicBezTo>
                  <a:lnTo>
                    <a:pt x="16578" y="26728"/>
                  </a:lnTo>
                  <a:lnTo>
                    <a:pt x="25719" y="26728"/>
                  </a:lnTo>
                  <a:cubicBezTo>
                    <a:pt x="26729" y="26728"/>
                    <a:pt x="26729" y="25643"/>
                    <a:pt x="26729" y="25643"/>
                  </a:cubicBezTo>
                  <a:lnTo>
                    <a:pt x="26729" y="11545"/>
                  </a:lnTo>
                  <a:lnTo>
                    <a:pt x="137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2"/>
            <p:cNvSpPr/>
            <p:nvPr/>
          </p:nvSpPr>
          <p:spPr>
            <a:xfrm>
              <a:off x="2295930" y="1433942"/>
              <a:ext cx="614803" cy="291952"/>
            </a:xfrm>
            <a:custGeom>
              <a:avLst/>
              <a:gdLst/>
              <a:ahLst/>
              <a:cxnLst/>
              <a:rect l="l" t="t" r="r" b="b"/>
              <a:pathLst>
                <a:path w="37109" h="17622" extrusionOk="0">
                  <a:moveTo>
                    <a:pt x="18827" y="0"/>
                  </a:moveTo>
                  <a:lnTo>
                    <a:pt x="0" y="16658"/>
                  </a:lnTo>
                  <a:cubicBezTo>
                    <a:pt x="0" y="16658"/>
                    <a:pt x="518" y="17622"/>
                    <a:pt x="1598" y="17622"/>
                  </a:cubicBezTo>
                  <a:cubicBezTo>
                    <a:pt x="2138" y="17622"/>
                    <a:pt x="2818" y="17381"/>
                    <a:pt x="3644" y="16658"/>
                  </a:cubicBezTo>
                  <a:lnTo>
                    <a:pt x="18827" y="3799"/>
                  </a:lnTo>
                  <a:lnTo>
                    <a:pt x="33080" y="16577"/>
                  </a:lnTo>
                  <a:cubicBezTo>
                    <a:pt x="34061" y="17276"/>
                    <a:pt x="34836" y="17508"/>
                    <a:pt x="35433" y="17508"/>
                  </a:cubicBezTo>
                  <a:cubicBezTo>
                    <a:pt x="36626" y="17508"/>
                    <a:pt x="37108" y="16577"/>
                    <a:pt x="37108" y="16577"/>
                  </a:cubicBezTo>
                  <a:lnTo>
                    <a:pt x="188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62"/>
          <p:cNvGrpSpPr/>
          <p:nvPr/>
        </p:nvGrpSpPr>
        <p:grpSpPr>
          <a:xfrm>
            <a:off x="2206101" y="2428589"/>
            <a:ext cx="780296" cy="789243"/>
            <a:chOff x="2206101" y="2428589"/>
            <a:chExt cx="780296" cy="789243"/>
          </a:xfrm>
        </p:grpSpPr>
        <p:sp>
          <p:nvSpPr>
            <p:cNvPr id="3695" name="Google Shape;3695;p62"/>
            <p:cNvSpPr/>
            <p:nvPr/>
          </p:nvSpPr>
          <p:spPr>
            <a:xfrm>
              <a:off x="2206101" y="2428589"/>
              <a:ext cx="780296" cy="789243"/>
            </a:xfrm>
            <a:custGeom>
              <a:avLst/>
              <a:gdLst/>
              <a:ahLst/>
              <a:cxnLst/>
              <a:rect l="l" t="t" r="r" b="b"/>
              <a:pathLst>
                <a:path w="47098" h="47638" extrusionOk="0">
                  <a:moveTo>
                    <a:pt x="24923" y="2986"/>
                  </a:moveTo>
                  <a:cubicBezTo>
                    <a:pt x="24929" y="2997"/>
                    <a:pt x="24936" y="3008"/>
                    <a:pt x="24943" y="3019"/>
                  </a:cubicBezTo>
                  <a:cubicBezTo>
                    <a:pt x="24937" y="3007"/>
                    <a:pt x="24931" y="2996"/>
                    <a:pt x="24923" y="2986"/>
                  </a:cubicBezTo>
                  <a:close/>
                  <a:moveTo>
                    <a:pt x="18362" y="3145"/>
                  </a:moveTo>
                  <a:cubicBezTo>
                    <a:pt x="18471" y="3145"/>
                    <a:pt x="18517" y="3317"/>
                    <a:pt x="18599" y="3317"/>
                  </a:cubicBezTo>
                  <a:cubicBezTo>
                    <a:pt x="18626" y="3317"/>
                    <a:pt x="18656" y="3300"/>
                    <a:pt x="18694" y="3252"/>
                  </a:cubicBezTo>
                  <a:lnTo>
                    <a:pt x="18694" y="3252"/>
                  </a:lnTo>
                  <a:cubicBezTo>
                    <a:pt x="18246" y="3920"/>
                    <a:pt x="17787" y="4496"/>
                    <a:pt x="17042" y="4568"/>
                  </a:cubicBezTo>
                  <a:cubicBezTo>
                    <a:pt x="16967" y="3793"/>
                    <a:pt x="17816" y="3638"/>
                    <a:pt x="18207" y="3174"/>
                  </a:cubicBezTo>
                  <a:lnTo>
                    <a:pt x="18281" y="3174"/>
                  </a:lnTo>
                  <a:cubicBezTo>
                    <a:pt x="18312" y="3153"/>
                    <a:pt x="18339" y="3145"/>
                    <a:pt x="18362" y="3145"/>
                  </a:cubicBezTo>
                  <a:close/>
                  <a:moveTo>
                    <a:pt x="19985" y="2089"/>
                  </a:moveTo>
                  <a:cubicBezTo>
                    <a:pt x="19911" y="2170"/>
                    <a:pt x="19756" y="2170"/>
                    <a:pt x="19675" y="2325"/>
                  </a:cubicBezTo>
                  <a:lnTo>
                    <a:pt x="20066" y="2325"/>
                  </a:lnTo>
                  <a:lnTo>
                    <a:pt x="19985" y="2480"/>
                  </a:lnTo>
                  <a:cubicBezTo>
                    <a:pt x="19521" y="2789"/>
                    <a:pt x="19985" y="3329"/>
                    <a:pt x="19756" y="3793"/>
                  </a:cubicBezTo>
                  <a:cubicBezTo>
                    <a:pt x="19911" y="3793"/>
                    <a:pt x="19911" y="3638"/>
                    <a:pt x="19985" y="3638"/>
                  </a:cubicBezTo>
                  <a:cubicBezTo>
                    <a:pt x="20140" y="4029"/>
                    <a:pt x="19911" y="4103"/>
                    <a:pt x="19675" y="4258"/>
                  </a:cubicBezTo>
                  <a:cubicBezTo>
                    <a:pt x="19756" y="4258"/>
                    <a:pt x="19756" y="4339"/>
                    <a:pt x="19911" y="4339"/>
                  </a:cubicBezTo>
                  <a:cubicBezTo>
                    <a:pt x="19446" y="4568"/>
                    <a:pt x="18901" y="4568"/>
                    <a:pt x="18436" y="4649"/>
                  </a:cubicBezTo>
                  <a:lnTo>
                    <a:pt x="17971" y="4878"/>
                  </a:lnTo>
                  <a:cubicBezTo>
                    <a:pt x="17897" y="4649"/>
                    <a:pt x="18052" y="4568"/>
                    <a:pt x="18207" y="4494"/>
                  </a:cubicBezTo>
                  <a:cubicBezTo>
                    <a:pt x="18362" y="4413"/>
                    <a:pt x="18591" y="4413"/>
                    <a:pt x="18672" y="4258"/>
                  </a:cubicBezTo>
                  <a:lnTo>
                    <a:pt x="18207" y="4258"/>
                  </a:lnTo>
                  <a:cubicBezTo>
                    <a:pt x="18281" y="4103"/>
                    <a:pt x="18517" y="4103"/>
                    <a:pt x="18672" y="4029"/>
                  </a:cubicBezTo>
                  <a:cubicBezTo>
                    <a:pt x="18746" y="3874"/>
                    <a:pt x="18672" y="3874"/>
                    <a:pt x="18517" y="3874"/>
                  </a:cubicBezTo>
                  <a:cubicBezTo>
                    <a:pt x="18517" y="3409"/>
                    <a:pt x="19211" y="3793"/>
                    <a:pt x="19211" y="3329"/>
                  </a:cubicBezTo>
                  <a:cubicBezTo>
                    <a:pt x="19211" y="3276"/>
                    <a:pt x="19134" y="3221"/>
                    <a:pt x="19062" y="3221"/>
                  </a:cubicBezTo>
                  <a:cubicBezTo>
                    <a:pt x="19032" y="3221"/>
                    <a:pt x="19003" y="3230"/>
                    <a:pt x="18981" y="3254"/>
                  </a:cubicBezTo>
                  <a:cubicBezTo>
                    <a:pt x="19056" y="3099"/>
                    <a:pt x="19056" y="2944"/>
                    <a:pt x="19056" y="2864"/>
                  </a:cubicBezTo>
                  <a:cubicBezTo>
                    <a:pt x="19056" y="2855"/>
                    <a:pt x="19054" y="2852"/>
                    <a:pt x="19050" y="2852"/>
                  </a:cubicBezTo>
                  <a:cubicBezTo>
                    <a:pt x="19030" y="2852"/>
                    <a:pt x="18961" y="2954"/>
                    <a:pt x="18875" y="2954"/>
                  </a:cubicBezTo>
                  <a:cubicBezTo>
                    <a:pt x="18834" y="2954"/>
                    <a:pt x="18790" y="2931"/>
                    <a:pt x="18746" y="2864"/>
                  </a:cubicBezTo>
                  <a:cubicBezTo>
                    <a:pt x="19211" y="2635"/>
                    <a:pt x="19446" y="2089"/>
                    <a:pt x="19985" y="2089"/>
                  </a:cubicBezTo>
                  <a:close/>
                  <a:moveTo>
                    <a:pt x="21228" y="7346"/>
                  </a:moveTo>
                  <a:cubicBezTo>
                    <a:pt x="21309" y="7346"/>
                    <a:pt x="21409" y="7374"/>
                    <a:pt x="21535" y="7437"/>
                  </a:cubicBezTo>
                  <a:cubicBezTo>
                    <a:pt x="21844" y="7666"/>
                    <a:pt x="21535" y="8286"/>
                    <a:pt x="21070" y="8367"/>
                  </a:cubicBezTo>
                  <a:lnTo>
                    <a:pt x="20841" y="8212"/>
                  </a:lnTo>
                  <a:cubicBezTo>
                    <a:pt x="20900" y="7777"/>
                    <a:pt x="20912" y="7346"/>
                    <a:pt x="21228" y="7346"/>
                  </a:cubicBezTo>
                  <a:close/>
                  <a:moveTo>
                    <a:pt x="22154" y="8212"/>
                  </a:moveTo>
                  <a:cubicBezTo>
                    <a:pt x="22700" y="8286"/>
                    <a:pt x="23319" y="8286"/>
                    <a:pt x="23084" y="9061"/>
                  </a:cubicBezTo>
                  <a:lnTo>
                    <a:pt x="22929" y="9061"/>
                  </a:lnTo>
                  <a:lnTo>
                    <a:pt x="22774" y="8986"/>
                  </a:lnTo>
                  <a:lnTo>
                    <a:pt x="22700" y="8906"/>
                  </a:lnTo>
                  <a:lnTo>
                    <a:pt x="21925" y="8441"/>
                  </a:lnTo>
                  <a:lnTo>
                    <a:pt x="21844" y="8286"/>
                  </a:lnTo>
                  <a:lnTo>
                    <a:pt x="22154" y="8212"/>
                  </a:lnTo>
                  <a:close/>
                  <a:moveTo>
                    <a:pt x="26607" y="9269"/>
                  </a:moveTo>
                  <a:cubicBezTo>
                    <a:pt x="26838" y="9269"/>
                    <a:pt x="27144" y="9447"/>
                    <a:pt x="27192" y="9680"/>
                  </a:cubicBezTo>
                  <a:lnTo>
                    <a:pt x="26802" y="9680"/>
                  </a:lnTo>
                  <a:cubicBezTo>
                    <a:pt x="26573" y="9680"/>
                    <a:pt x="26263" y="9680"/>
                    <a:pt x="26337" y="9526"/>
                  </a:cubicBezTo>
                  <a:cubicBezTo>
                    <a:pt x="26337" y="9343"/>
                    <a:pt x="26457" y="9269"/>
                    <a:pt x="26607" y="9269"/>
                  </a:cubicBezTo>
                  <a:close/>
                  <a:moveTo>
                    <a:pt x="29495" y="9612"/>
                  </a:moveTo>
                  <a:cubicBezTo>
                    <a:pt x="29678" y="9612"/>
                    <a:pt x="29849" y="9680"/>
                    <a:pt x="30055" y="9680"/>
                  </a:cubicBezTo>
                  <a:cubicBezTo>
                    <a:pt x="30025" y="9873"/>
                    <a:pt x="29940" y="9920"/>
                    <a:pt x="29835" y="9920"/>
                  </a:cubicBezTo>
                  <a:cubicBezTo>
                    <a:pt x="29734" y="9920"/>
                    <a:pt x="29615" y="9877"/>
                    <a:pt x="29507" y="9877"/>
                  </a:cubicBezTo>
                  <a:cubicBezTo>
                    <a:pt x="29455" y="9877"/>
                    <a:pt x="29405" y="9886"/>
                    <a:pt x="29361" y="9916"/>
                  </a:cubicBezTo>
                  <a:lnTo>
                    <a:pt x="29206" y="9916"/>
                  </a:lnTo>
                  <a:lnTo>
                    <a:pt x="29206" y="9680"/>
                  </a:lnTo>
                  <a:cubicBezTo>
                    <a:pt x="29310" y="9629"/>
                    <a:pt x="29404" y="9612"/>
                    <a:pt x="29495" y="9612"/>
                  </a:cubicBezTo>
                  <a:close/>
                  <a:moveTo>
                    <a:pt x="43224" y="12159"/>
                  </a:moveTo>
                  <a:lnTo>
                    <a:pt x="43305" y="12240"/>
                  </a:lnTo>
                  <a:lnTo>
                    <a:pt x="43534" y="12469"/>
                  </a:lnTo>
                  <a:lnTo>
                    <a:pt x="43769" y="12934"/>
                  </a:lnTo>
                  <a:lnTo>
                    <a:pt x="43844" y="13479"/>
                  </a:lnTo>
                  <a:lnTo>
                    <a:pt x="43999" y="13944"/>
                  </a:lnTo>
                  <a:lnTo>
                    <a:pt x="44234" y="14173"/>
                  </a:lnTo>
                  <a:lnTo>
                    <a:pt x="44463" y="14099"/>
                  </a:lnTo>
                  <a:lnTo>
                    <a:pt x="44618" y="14483"/>
                  </a:lnTo>
                  <a:lnTo>
                    <a:pt x="44544" y="14719"/>
                  </a:lnTo>
                  <a:lnTo>
                    <a:pt x="44389" y="14564"/>
                  </a:lnTo>
                  <a:lnTo>
                    <a:pt x="44154" y="14564"/>
                  </a:lnTo>
                  <a:lnTo>
                    <a:pt x="44154" y="14719"/>
                  </a:lnTo>
                  <a:lnTo>
                    <a:pt x="44154" y="15103"/>
                  </a:lnTo>
                  <a:lnTo>
                    <a:pt x="44079" y="15103"/>
                  </a:lnTo>
                  <a:lnTo>
                    <a:pt x="43999" y="14948"/>
                  </a:lnTo>
                  <a:lnTo>
                    <a:pt x="43924" y="14719"/>
                  </a:lnTo>
                  <a:lnTo>
                    <a:pt x="43924" y="14328"/>
                  </a:lnTo>
                  <a:lnTo>
                    <a:pt x="43689" y="13863"/>
                  </a:lnTo>
                  <a:lnTo>
                    <a:pt x="43534" y="13479"/>
                  </a:lnTo>
                  <a:lnTo>
                    <a:pt x="43379" y="13089"/>
                  </a:lnTo>
                  <a:lnTo>
                    <a:pt x="43305" y="12705"/>
                  </a:lnTo>
                  <a:lnTo>
                    <a:pt x="43305" y="12469"/>
                  </a:lnTo>
                  <a:lnTo>
                    <a:pt x="43224" y="12314"/>
                  </a:lnTo>
                  <a:lnTo>
                    <a:pt x="43224" y="12159"/>
                  </a:lnTo>
                  <a:close/>
                  <a:moveTo>
                    <a:pt x="44463" y="15103"/>
                  </a:moveTo>
                  <a:lnTo>
                    <a:pt x="44544" y="15183"/>
                  </a:lnTo>
                  <a:lnTo>
                    <a:pt x="44618" y="15338"/>
                  </a:lnTo>
                  <a:lnTo>
                    <a:pt x="44699" y="15413"/>
                  </a:lnTo>
                  <a:lnTo>
                    <a:pt x="44699" y="15493"/>
                  </a:lnTo>
                  <a:lnTo>
                    <a:pt x="44699" y="15568"/>
                  </a:lnTo>
                  <a:lnTo>
                    <a:pt x="44618" y="15568"/>
                  </a:lnTo>
                  <a:lnTo>
                    <a:pt x="44544" y="15648"/>
                  </a:lnTo>
                  <a:lnTo>
                    <a:pt x="44463" y="15568"/>
                  </a:lnTo>
                  <a:lnTo>
                    <a:pt x="44463" y="15258"/>
                  </a:lnTo>
                  <a:lnTo>
                    <a:pt x="44463" y="15183"/>
                  </a:lnTo>
                  <a:lnTo>
                    <a:pt x="44463" y="15103"/>
                  </a:lnTo>
                  <a:close/>
                  <a:moveTo>
                    <a:pt x="44773" y="14793"/>
                  </a:moveTo>
                  <a:lnTo>
                    <a:pt x="44854" y="14874"/>
                  </a:lnTo>
                  <a:lnTo>
                    <a:pt x="44928" y="15028"/>
                  </a:lnTo>
                  <a:lnTo>
                    <a:pt x="44928" y="15103"/>
                  </a:lnTo>
                  <a:lnTo>
                    <a:pt x="44928" y="15183"/>
                  </a:lnTo>
                  <a:lnTo>
                    <a:pt x="44928" y="15338"/>
                  </a:lnTo>
                  <a:lnTo>
                    <a:pt x="45009" y="15493"/>
                  </a:lnTo>
                  <a:lnTo>
                    <a:pt x="45009" y="15723"/>
                  </a:lnTo>
                  <a:lnTo>
                    <a:pt x="45083" y="15877"/>
                  </a:lnTo>
                  <a:lnTo>
                    <a:pt x="45009" y="15877"/>
                  </a:lnTo>
                  <a:lnTo>
                    <a:pt x="45009" y="15803"/>
                  </a:lnTo>
                  <a:lnTo>
                    <a:pt x="44854" y="15183"/>
                  </a:lnTo>
                  <a:lnTo>
                    <a:pt x="44773" y="15028"/>
                  </a:lnTo>
                  <a:lnTo>
                    <a:pt x="44699" y="14948"/>
                  </a:lnTo>
                  <a:lnTo>
                    <a:pt x="44699" y="14793"/>
                  </a:lnTo>
                  <a:close/>
                  <a:moveTo>
                    <a:pt x="45238" y="16032"/>
                  </a:moveTo>
                  <a:lnTo>
                    <a:pt x="45319" y="16113"/>
                  </a:lnTo>
                  <a:lnTo>
                    <a:pt x="45548" y="16888"/>
                  </a:lnTo>
                  <a:lnTo>
                    <a:pt x="45629" y="17197"/>
                  </a:lnTo>
                  <a:lnTo>
                    <a:pt x="45629" y="17352"/>
                  </a:lnTo>
                  <a:lnTo>
                    <a:pt x="45548" y="17352"/>
                  </a:lnTo>
                  <a:lnTo>
                    <a:pt x="45548" y="17272"/>
                  </a:lnTo>
                  <a:lnTo>
                    <a:pt x="45474" y="17272"/>
                  </a:lnTo>
                  <a:lnTo>
                    <a:pt x="45548" y="17891"/>
                  </a:lnTo>
                  <a:lnTo>
                    <a:pt x="45474" y="17891"/>
                  </a:lnTo>
                  <a:lnTo>
                    <a:pt x="45238" y="17507"/>
                  </a:lnTo>
                  <a:lnTo>
                    <a:pt x="45164" y="17197"/>
                  </a:lnTo>
                  <a:lnTo>
                    <a:pt x="45083" y="17117"/>
                  </a:lnTo>
                  <a:lnTo>
                    <a:pt x="45009" y="17117"/>
                  </a:lnTo>
                  <a:lnTo>
                    <a:pt x="44854" y="17197"/>
                  </a:lnTo>
                  <a:lnTo>
                    <a:pt x="44773" y="17197"/>
                  </a:lnTo>
                  <a:lnTo>
                    <a:pt x="44773" y="17042"/>
                  </a:lnTo>
                  <a:lnTo>
                    <a:pt x="44773" y="16652"/>
                  </a:lnTo>
                  <a:lnTo>
                    <a:pt x="44928" y="16497"/>
                  </a:lnTo>
                  <a:lnTo>
                    <a:pt x="45164" y="16578"/>
                  </a:lnTo>
                  <a:lnTo>
                    <a:pt x="45238" y="16578"/>
                  </a:lnTo>
                  <a:lnTo>
                    <a:pt x="45238" y="16497"/>
                  </a:lnTo>
                  <a:lnTo>
                    <a:pt x="45238" y="16268"/>
                  </a:lnTo>
                  <a:lnTo>
                    <a:pt x="45238" y="16032"/>
                  </a:lnTo>
                  <a:close/>
                  <a:moveTo>
                    <a:pt x="45858" y="19057"/>
                  </a:moveTo>
                  <a:lnTo>
                    <a:pt x="45858" y="19211"/>
                  </a:lnTo>
                  <a:lnTo>
                    <a:pt x="45938" y="19521"/>
                  </a:lnTo>
                  <a:lnTo>
                    <a:pt x="46013" y="19831"/>
                  </a:lnTo>
                  <a:lnTo>
                    <a:pt x="46013" y="20060"/>
                  </a:lnTo>
                  <a:lnTo>
                    <a:pt x="45938" y="20141"/>
                  </a:lnTo>
                  <a:lnTo>
                    <a:pt x="45858" y="20296"/>
                  </a:lnTo>
                  <a:lnTo>
                    <a:pt x="45858" y="20606"/>
                  </a:lnTo>
                  <a:lnTo>
                    <a:pt x="45938" y="20761"/>
                  </a:lnTo>
                  <a:lnTo>
                    <a:pt x="45858" y="20835"/>
                  </a:lnTo>
                  <a:lnTo>
                    <a:pt x="45783" y="20525"/>
                  </a:lnTo>
                  <a:lnTo>
                    <a:pt x="45783" y="20296"/>
                  </a:lnTo>
                  <a:lnTo>
                    <a:pt x="45783" y="19676"/>
                  </a:lnTo>
                  <a:lnTo>
                    <a:pt x="45783" y="19366"/>
                  </a:lnTo>
                  <a:lnTo>
                    <a:pt x="45783" y="19131"/>
                  </a:lnTo>
                  <a:lnTo>
                    <a:pt x="45858" y="19057"/>
                  </a:lnTo>
                  <a:close/>
                  <a:moveTo>
                    <a:pt x="43689" y="17582"/>
                  </a:moveTo>
                  <a:lnTo>
                    <a:pt x="44234" y="18046"/>
                  </a:lnTo>
                  <a:lnTo>
                    <a:pt x="44309" y="18356"/>
                  </a:lnTo>
                  <a:lnTo>
                    <a:pt x="44154" y="18747"/>
                  </a:lnTo>
                  <a:lnTo>
                    <a:pt x="44154" y="19211"/>
                  </a:lnTo>
                  <a:lnTo>
                    <a:pt x="44234" y="19441"/>
                  </a:lnTo>
                  <a:lnTo>
                    <a:pt x="44463" y="19751"/>
                  </a:lnTo>
                  <a:lnTo>
                    <a:pt x="44463" y="19986"/>
                  </a:lnTo>
                  <a:lnTo>
                    <a:pt x="44389" y="20215"/>
                  </a:lnTo>
                  <a:lnTo>
                    <a:pt x="44234" y="20451"/>
                  </a:lnTo>
                  <a:lnTo>
                    <a:pt x="44234" y="20916"/>
                  </a:lnTo>
                  <a:lnTo>
                    <a:pt x="44154" y="21071"/>
                  </a:lnTo>
                  <a:lnTo>
                    <a:pt x="44079" y="21380"/>
                  </a:lnTo>
                  <a:lnTo>
                    <a:pt x="43999" y="21535"/>
                  </a:lnTo>
                  <a:lnTo>
                    <a:pt x="43999" y="21920"/>
                  </a:lnTo>
                  <a:lnTo>
                    <a:pt x="43924" y="22384"/>
                  </a:lnTo>
                  <a:lnTo>
                    <a:pt x="43689" y="22539"/>
                  </a:lnTo>
                  <a:lnTo>
                    <a:pt x="43534" y="22465"/>
                  </a:lnTo>
                  <a:cubicBezTo>
                    <a:pt x="43615" y="21145"/>
                    <a:pt x="43534" y="19831"/>
                    <a:pt x="43379" y="18511"/>
                  </a:cubicBezTo>
                  <a:lnTo>
                    <a:pt x="43460" y="18437"/>
                  </a:lnTo>
                  <a:lnTo>
                    <a:pt x="43460" y="17817"/>
                  </a:lnTo>
                  <a:lnTo>
                    <a:pt x="43689" y="17582"/>
                  </a:lnTo>
                  <a:close/>
                  <a:moveTo>
                    <a:pt x="45548" y="20060"/>
                  </a:moveTo>
                  <a:lnTo>
                    <a:pt x="45548" y="20141"/>
                  </a:lnTo>
                  <a:lnTo>
                    <a:pt x="45474" y="20451"/>
                  </a:lnTo>
                  <a:lnTo>
                    <a:pt x="45393" y="20606"/>
                  </a:lnTo>
                  <a:lnTo>
                    <a:pt x="45238" y="20680"/>
                  </a:lnTo>
                  <a:lnTo>
                    <a:pt x="45009" y="20606"/>
                  </a:lnTo>
                  <a:lnTo>
                    <a:pt x="44854" y="20680"/>
                  </a:lnTo>
                  <a:lnTo>
                    <a:pt x="44773" y="20990"/>
                  </a:lnTo>
                  <a:lnTo>
                    <a:pt x="44773" y="21380"/>
                  </a:lnTo>
                  <a:lnTo>
                    <a:pt x="44928" y="21455"/>
                  </a:lnTo>
                  <a:lnTo>
                    <a:pt x="45083" y="21300"/>
                  </a:lnTo>
                  <a:lnTo>
                    <a:pt x="45238" y="21145"/>
                  </a:lnTo>
                  <a:lnTo>
                    <a:pt x="45238" y="21380"/>
                  </a:lnTo>
                  <a:lnTo>
                    <a:pt x="45083" y="21690"/>
                  </a:lnTo>
                  <a:lnTo>
                    <a:pt x="45009" y="21845"/>
                  </a:lnTo>
                  <a:lnTo>
                    <a:pt x="45083" y="22000"/>
                  </a:lnTo>
                  <a:lnTo>
                    <a:pt x="45164" y="22465"/>
                  </a:lnTo>
                  <a:lnTo>
                    <a:pt x="45164" y="22930"/>
                  </a:lnTo>
                  <a:lnTo>
                    <a:pt x="45083" y="23085"/>
                  </a:lnTo>
                  <a:lnTo>
                    <a:pt x="44928" y="22930"/>
                  </a:lnTo>
                  <a:lnTo>
                    <a:pt x="44854" y="22620"/>
                  </a:lnTo>
                  <a:lnTo>
                    <a:pt x="44773" y="22465"/>
                  </a:lnTo>
                  <a:lnTo>
                    <a:pt x="44699" y="22620"/>
                  </a:lnTo>
                  <a:lnTo>
                    <a:pt x="44773" y="23314"/>
                  </a:lnTo>
                  <a:lnTo>
                    <a:pt x="44699" y="23704"/>
                  </a:lnTo>
                  <a:lnTo>
                    <a:pt x="44544" y="23624"/>
                  </a:lnTo>
                  <a:lnTo>
                    <a:pt x="44544" y="23394"/>
                  </a:lnTo>
                  <a:lnTo>
                    <a:pt x="44544" y="23004"/>
                  </a:lnTo>
                  <a:lnTo>
                    <a:pt x="44544" y="22620"/>
                  </a:lnTo>
                  <a:lnTo>
                    <a:pt x="44463" y="22310"/>
                  </a:lnTo>
                  <a:lnTo>
                    <a:pt x="44463" y="22000"/>
                  </a:lnTo>
                  <a:lnTo>
                    <a:pt x="44544" y="21610"/>
                  </a:lnTo>
                  <a:lnTo>
                    <a:pt x="44618" y="21225"/>
                  </a:lnTo>
                  <a:lnTo>
                    <a:pt x="44618" y="20835"/>
                  </a:lnTo>
                  <a:lnTo>
                    <a:pt x="44618" y="20525"/>
                  </a:lnTo>
                  <a:lnTo>
                    <a:pt x="44773" y="20296"/>
                  </a:lnTo>
                  <a:cubicBezTo>
                    <a:pt x="45009" y="20215"/>
                    <a:pt x="45319" y="20141"/>
                    <a:pt x="45548" y="20060"/>
                  </a:cubicBezTo>
                  <a:close/>
                  <a:moveTo>
                    <a:pt x="44544" y="24014"/>
                  </a:moveTo>
                  <a:lnTo>
                    <a:pt x="44544" y="24169"/>
                  </a:lnTo>
                  <a:lnTo>
                    <a:pt x="44309" y="24479"/>
                  </a:lnTo>
                  <a:lnTo>
                    <a:pt x="44154" y="24553"/>
                  </a:lnTo>
                  <a:lnTo>
                    <a:pt x="43844" y="24479"/>
                  </a:lnTo>
                  <a:lnTo>
                    <a:pt x="43615" y="24243"/>
                  </a:lnTo>
                  <a:lnTo>
                    <a:pt x="43844" y="24014"/>
                  </a:lnTo>
                  <a:close/>
                  <a:moveTo>
                    <a:pt x="46478" y="20606"/>
                  </a:moveTo>
                  <a:lnTo>
                    <a:pt x="46558" y="20761"/>
                  </a:lnTo>
                  <a:lnTo>
                    <a:pt x="46558" y="21071"/>
                  </a:lnTo>
                  <a:lnTo>
                    <a:pt x="46558" y="21455"/>
                  </a:lnTo>
                  <a:lnTo>
                    <a:pt x="46558" y="21845"/>
                  </a:lnTo>
                  <a:lnTo>
                    <a:pt x="46632" y="22000"/>
                  </a:lnTo>
                  <a:lnTo>
                    <a:pt x="46713" y="21845"/>
                  </a:lnTo>
                  <a:lnTo>
                    <a:pt x="46713" y="21455"/>
                  </a:lnTo>
                  <a:lnTo>
                    <a:pt x="46787" y="21145"/>
                  </a:lnTo>
                  <a:lnTo>
                    <a:pt x="46868" y="21610"/>
                  </a:lnTo>
                  <a:cubicBezTo>
                    <a:pt x="46787" y="22694"/>
                    <a:pt x="46713" y="23859"/>
                    <a:pt x="46478" y="24863"/>
                  </a:cubicBezTo>
                  <a:lnTo>
                    <a:pt x="46478" y="24789"/>
                  </a:lnTo>
                  <a:lnTo>
                    <a:pt x="46558" y="24479"/>
                  </a:lnTo>
                  <a:lnTo>
                    <a:pt x="46558" y="24398"/>
                  </a:lnTo>
                  <a:lnTo>
                    <a:pt x="46478" y="24479"/>
                  </a:lnTo>
                  <a:lnTo>
                    <a:pt x="46478" y="24243"/>
                  </a:lnTo>
                  <a:lnTo>
                    <a:pt x="46478" y="24169"/>
                  </a:lnTo>
                  <a:lnTo>
                    <a:pt x="46558" y="24088"/>
                  </a:lnTo>
                  <a:lnTo>
                    <a:pt x="46558" y="24014"/>
                  </a:lnTo>
                  <a:lnTo>
                    <a:pt x="46558" y="23934"/>
                  </a:lnTo>
                  <a:lnTo>
                    <a:pt x="46558" y="23859"/>
                  </a:lnTo>
                  <a:lnTo>
                    <a:pt x="46632" y="23704"/>
                  </a:lnTo>
                  <a:lnTo>
                    <a:pt x="46632" y="23394"/>
                  </a:lnTo>
                  <a:lnTo>
                    <a:pt x="46632" y="22930"/>
                  </a:lnTo>
                  <a:lnTo>
                    <a:pt x="46632" y="22849"/>
                  </a:lnTo>
                  <a:lnTo>
                    <a:pt x="46632" y="22775"/>
                  </a:lnTo>
                  <a:lnTo>
                    <a:pt x="46632" y="22694"/>
                  </a:lnTo>
                  <a:lnTo>
                    <a:pt x="46632" y="22620"/>
                  </a:lnTo>
                  <a:lnTo>
                    <a:pt x="46478" y="22539"/>
                  </a:lnTo>
                  <a:lnTo>
                    <a:pt x="46558" y="22539"/>
                  </a:lnTo>
                  <a:lnTo>
                    <a:pt x="46478" y="22310"/>
                  </a:lnTo>
                  <a:lnTo>
                    <a:pt x="46478" y="22229"/>
                  </a:lnTo>
                  <a:lnTo>
                    <a:pt x="46403" y="22310"/>
                  </a:lnTo>
                  <a:lnTo>
                    <a:pt x="46403" y="22539"/>
                  </a:lnTo>
                  <a:lnTo>
                    <a:pt x="46323" y="22539"/>
                  </a:lnTo>
                  <a:lnTo>
                    <a:pt x="46323" y="22465"/>
                  </a:lnTo>
                  <a:lnTo>
                    <a:pt x="46323" y="22229"/>
                  </a:lnTo>
                  <a:lnTo>
                    <a:pt x="46323" y="22155"/>
                  </a:lnTo>
                  <a:lnTo>
                    <a:pt x="46323" y="22074"/>
                  </a:lnTo>
                  <a:lnTo>
                    <a:pt x="46323" y="21920"/>
                  </a:lnTo>
                  <a:lnTo>
                    <a:pt x="46323" y="21845"/>
                  </a:lnTo>
                  <a:lnTo>
                    <a:pt x="46403" y="21845"/>
                  </a:lnTo>
                  <a:lnTo>
                    <a:pt x="46403" y="21765"/>
                  </a:lnTo>
                  <a:lnTo>
                    <a:pt x="46478" y="21610"/>
                  </a:lnTo>
                  <a:lnTo>
                    <a:pt x="46323" y="21610"/>
                  </a:lnTo>
                  <a:lnTo>
                    <a:pt x="46323" y="21535"/>
                  </a:lnTo>
                  <a:lnTo>
                    <a:pt x="46248" y="21455"/>
                  </a:lnTo>
                  <a:lnTo>
                    <a:pt x="46248" y="21380"/>
                  </a:lnTo>
                  <a:lnTo>
                    <a:pt x="46168" y="21380"/>
                  </a:lnTo>
                  <a:lnTo>
                    <a:pt x="46168" y="21071"/>
                  </a:lnTo>
                  <a:lnTo>
                    <a:pt x="46093" y="20916"/>
                  </a:lnTo>
                  <a:lnTo>
                    <a:pt x="46168" y="20761"/>
                  </a:lnTo>
                  <a:lnTo>
                    <a:pt x="46168" y="20680"/>
                  </a:lnTo>
                  <a:lnTo>
                    <a:pt x="46323" y="20680"/>
                  </a:lnTo>
                  <a:lnTo>
                    <a:pt x="46403" y="20606"/>
                  </a:lnTo>
                  <a:close/>
                  <a:moveTo>
                    <a:pt x="45319" y="24324"/>
                  </a:moveTo>
                  <a:lnTo>
                    <a:pt x="45393" y="24479"/>
                  </a:lnTo>
                  <a:lnTo>
                    <a:pt x="44928" y="24863"/>
                  </a:lnTo>
                  <a:lnTo>
                    <a:pt x="44463" y="25018"/>
                  </a:lnTo>
                  <a:lnTo>
                    <a:pt x="44389" y="24863"/>
                  </a:lnTo>
                  <a:lnTo>
                    <a:pt x="44463" y="24634"/>
                  </a:lnTo>
                  <a:lnTo>
                    <a:pt x="44544" y="24479"/>
                  </a:lnTo>
                  <a:lnTo>
                    <a:pt x="44854" y="24553"/>
                  </a:lnTo>
                  <a:lnTo>
                    <a:pt x="45238" y="24324"/>
                  </a:lnTo>
                  <a:close/>
                  <a:moveTo>
                    <a:pt x="46013" y="24553"/>
                  </a:moveTo>
                  <a:lnTo>
                    <a:pt x="45474" y="25173"/>
                  </a:lnTo>
                  <a:lnTo>
                    <a:pt x="45238" y="25638"/>
                  </a:lnTo>
                  <a:lnTo>
                    <a:pt x="45083" y="25718"/>
                  </a:lnTo>
                  <a:lnTo>
                    <a:pt x="45009" y="25563"/>
                  </a:lnTo>
                  <a:lnTo>
                    <a:pt x="45083" y="25173"/>
                  </a:lnTo>
                  <a:lnTo>
                    <a:pt x="45164" y="25018"/>
                  </a:lnTo>
                  <a:lnTo>
                    <a:pt x="45474" y="24708"/>
                  </a:lnTo>
                  <a:lnTo>
                    <a:pt x="45703" y="24553"/>
                  </a:lnTo>
                  <a:close/>
                  <a:moveTo>
                    <a:pt x="38502" y="29356"/>
                  </a:moveTo>
                  <a:lnTo>
                    <a:pt x="38731" y="29746"/>
                  </a:lnTo>
                  <a:lnTo>
                    <a:pt x="38731" y="30131"/>
                  </a:lnTo>
                  <a:lnTo>
                    <a:pt x="38657" y="30131"/>
                  </a:lnTo>
                  <a:lnTo>
                    <a:pt x="38576" y="30366"/>
                  </a:lnTo>
                  <a:lnTo>
                    <a:pt x="38502" y="30521"/>
                  </a:lnTo>
                  <a:lnTo>
                    <a:pt x="38112" y="32299"/>
                  </a:lnTo>
                  <a:lnTo>
                    <a:pt x="36717" y="35169"/>
                  </a:lnTo>
                  <a:lnTo>
                    <a:pt x="36407" y="36173"/>
                  </a:lnTo>
                  <a:lnTo>
                    <a:pt x="35788" y="36637"/>
                  </a:lnTo>
                  <a:lnTo>
                    <a:pt x="35168" y="36563"/>
                  </a:lnTo>
                  <a:lnTo>
                    <a:pt x="34703" y="36098"/>
                  </a:lnTo>
                  <a:lnTo>
                    <a:pt x="34703" y="35863"/>
                  </a:lnTo>
                  <a:lnTo>
                    <a:pt x="34703" y="35398"/>
                  </a:lnTo>
                  <a:lnTo>
                    <a:pt x="34784" y="35169"/>
                  </a:lnTo>
                  <a:lnTo>
                    <a:pt x="35323" y="33849"/>
                  </a:lnTo>
                  <a:lnTo>
                    <a:pt x="35249" y="32380"/>
                  </a:lnTo>
                  <a:lnTo>
                    <a:pt x="35323" y="32145"/>
                  </a:lnTo>
                  <a:lnTo>
                    <a:pt x="35403" y="31915"/>
                  </a:lnTo>
                  <a:lnTo>
                    <a:pt x="35633" y="31680"/>
                  </a:lnTo>
                  <a:lnTo>
                    <a:pt x="36717" y="31060"/>
                  </a:lnTo>
                  <a:lnTo>
                    <a:pt x="37727" y="29746"/>
                  </a:lnTo>
                  <a:lnTo>
                    <a:pt x="37882" y="29511"/>
                  </a:lnTo>
                  <a:lnTo>
                    <a:pt x="38112" y="29356"/>
                  </a:lnTo>
                  <a:close/>
                  <a:moveTo>
                    <a:pt x="23319" y="1"/>
                  </a:moveTo>
                  <a:cubicBezTo>
                    <a:pt x="12010" y="1"/>
                    <a:pt x="2479" y="7902"/>
                    <a:pt x="81" y="18437"/>
                  </a:cubicBezTo>
                  <a:lnTo>
                    <a:pt x="81" y="18511"/>
                  </a:lnTo>
                  <a:cubicBezTo>
                    <a:pt x="0" y="18666"/>
                    <a:pt x="0" y="18821"/>
                    <a:pt x="0" y="18902"/>
                  </a:cubicBezTo>
                  <a:lnTo>
                    <a:pt x="0" y="18976"/>
                  </a:lnTo>
                  <a:cubicBezTo>
                    <a:pt x="81" y="18976"/>
                    <a:pt x="81" y="18902"/>
                    <a:pt x="155" y="18821"/>
                  </a:cubicBezTo>
                  <a:cubicBezTo>
                    <a:pt x="235" y="18747"/>
                    <a:pt x="310" y="18747"/>
                    <a:pt x="310" y="18747"/>
                  </a:cubicBezTo>
                  <a:cubicBezTo>
                    <a:pt x="390" y="18821"/>
                    <a:pt x="390" y="18902"/>
                    <a:pt x="465" y="19057"/>
                  </a:cubicBezTo>
                  <a:cubicBezTo>
                    <a:pt x="465" y="20060"/>
                    <a:pt x="1394" y="20451"/>
                    <a:pt x="1785" y="21225"/>
                  </a:cubicBezTo>
                  <a:cubicBezTo>
                    <a:pt x="2404" y="22155"/>
                    <a:pt x="2479" y="23004"/>
                    <a:pt x="2014" y="24088"/>
                  </a:cubicBezTo>
                  <a:cubicBezTo>
                    <a:pt x="2379" y="23943"/>
                    <a:pt x="2197" y="23462"/>
                    <a:pt x="2553" y="23462"/>
                  </a:cubicBezTo>
                  <a:cubicBezTo>
                    <a:pt x="2577" y="23462"/>
                    <a:pt x="2604" y="23464"/>
                    <a:pt x="2634" y="23469"/>
                  </a:cubicBezTo>
                  <a:cubicBezTo>
                    <a:pt x="2944" y="23624"/>
                    <a:pt x="2404" y="24088"/>
                    <a:pt x="2869" y="24169"/>
                  </a:cubicBezTo>
                  <a:lnTo>
                    <a:pt x="2869" y="23859"/>
                  </a:lnTo>
                  <a:cubicBezTo>
                    <a:pt x="2949" y="23824"/>
                    <a:pt x="3028" y="23808"/>
                    <a:pt x="3103" y="23808"/>
                  </a:cubicBezTo>
                  <a:cubicBezTo>
                    <a:pt x="3535" y="23808"/>
                    <a:pt x="3862" y="24336"/>
                    <a:pt x="3799" y="24863"/>
                  </a:cubicBezTo>
                  <a:lnTo>
                    <a:pt x="3954" y="24863"/>
                  </a:lnTo>
                  <a:lnTo>
                    <a:pt x="3954" y="24789"/>
                  </a:lnTo>
                  <a:cubicBezTo>
                    <a:pt x="3954" y="24708"/>
                    <a:pt x="4028" y="24634"/>
                    <a:pt x="4028" y="24634"/>
                  </a:cubicBezTo>
                  <a:lnTo>
                    <a:pt x="4883" y="24634"/>
                  </a:lnTo>
                  <a:cubicBezTo>
                    <a:pt x="4958" y="24708"/>
                    <a:pt x="4958" y="24708"/>
                    <a:pt x="5038" y="24708"/>
                  </a:cubicBezTo>
                  <a:lnTo>
                    <a:pt x="5113" y="24708"/>
                  </a:lnTo>
                  <a:lnTo>
                    <a:pt x="5193" y="24789"/>
                  </a:lnTo>
                  <a:lnTo>
                    <a:pt x="5267" y="24789"/>
                  </a:lnTo>
                  <a:cubicBezTo>
                    <a:pt x="5267" y="24789"/>
                    <a:pt x="5348" y="24789"/>
                    <a:pt x="5348" y="24863"/>
                  </a:cubicBezTo>
                  <a:lnTo>
                    <a:pt x="5348" y="24944"/>
                  </a:lnTo>
                  <a:lnTo>
                    <a:pt x="5422" y="24944"/>
                  </a:lnTo>
                  <a:lnTo>
                    <a:pt x="5422" y="25018"/>
                  </a:lnTo>
                  <a:cubicBezTo>
                    <a:pt x="5422" y="25018"/>
                    <a:pt x="5732" y="25173"/>
                    <a:pt x="6042" y="25408"/>
                  </a:cubicBezTo>
                  <a:cubicBezTo>
                    <a:pt x="6352" y="25638"/>
                    <a:pt x="6742" y="25873"/>
                    <a:pt x="6742" y="25948"/>
                  </a:cubicBezTo>
                  <a:cubicBezTo>
                    <a:pt x="6817" y="26028"/>
                    <a:pt x="6897" y="26102"/>
                    <a:pt x="6897" y="26183"/>
                  </a:cubicBezTo>
                  <a:cubicBezTo>
                    <a:pt x="6972" y="26338"/>
                    <a:pt x="6972" y="26567"/>
                    <a:pt x="6972" y="26722"/>
                  </a:cubicBezTo>
                  <a:cubicBezTo>
                    <a:pt x="7052" y="26958"/>
                    <a:pt x="6972" y="27268"/>
                    <a:pt x="6972" y="27422"/>
                  </a:cubicBezTo>
                  <a:cubicBezTo>
                    <a:pt x="6897" y="27732"/>
                    <a:pt x="6742" y="27962"/>
                    <a:pt x="6662" y="28271"/>
                  </a:cubicBezTo>
                  <a:cubicBezTo>
                    <a:pt x="6587" y="28352"/>
                    <a:pt x="6507" y="28507"/>
                    <a:pt x="6432" y="28662"/>
                  </a:cubicBezTo>
                  <a:cubicBezTo>
                    <a:pt x="6123" y="30056"/>
                    <a:pt x="5422" y="31296"/>
                    <a:pt x="5113" y="32690"/>
                  </a:cubicBezTo>
                  <a:cubicBezTo>
                    <a:pt x="4883" y="33539"/>
                    <a:pt x="5658" y="34468"/>
                    <a:pt x="5658" y="35479"/>
                  </a:cubicBezTo>
                  <a:cubicBezTo>
                    <a:pt x="5732" y="35708"/>
                    <a:pt x="5658" y="35863"/>
                    <a:pt x="5658" y="36018"/>
                  </a:cubicBezTo>
                  <a:cubicBezTo>
                    <a:pt x="5658" y="36408"/>
                    <a:pt x="5503" y="36718"/>
                    <a:pt x="5348" y="37102"/>
                  </a:cubicBezTo>
                  <a:cubicBezTo>
                    <a:pt x="5193" y="36947"/>
                    <a:pt x="5113" y="36873"/>
                    <a:pt x="4958" y="36873"/>
                  </a:cubicBezTo>
                  <a:cubicBezTo>
                    <a:pt x="5193" y="37412"/>
                    <a:pt x="5577" y="37877"/>
                    <a:pt x="5422" y="38577"/>
                  </a:cubicBezTo>
                  <a:cubicBezTo>
                    <a:pt x="5348" y="38806"/>
                    <a:pt x="5038" y="38806"/>
                    <a:pt x="4958" y="38806"/>
                  </a:cubicBezTo>
                  <a:cubicBezTo>
                    <a:pt x="5038" y="38961"/>
                    <a:pt x="5193" y="39042"/>
                    <a:pt x="5193" y="39116"/>
                  </a:cubicBezTo>
                  <a:cubicBezTo>
                    <a:pt x="5193" y="39197"/>
                    <a:pt x="5193" y="39271"/>
                    <a:pt x="5113" y="39271"/>
                  </a:cubicBezTo>
                  <a:cubicBezTo>
                    <a:pt x="5267" y="39426"/>
                    <a:pt x="5348" y="39581"/>
                    <a:pt x="5503" y="39661"/>
                  </a:cubicBezTo>
                  <a:lnTo>
                    <a:pt x="5503" y="39736"/>
                  </a:lnTo>
                  <a:cubicBezTo>
                    <a:pt x="5577" y="39736"/>
                    <a:pt x="5658" y="39816"/>
                    <a:pt x="5658" y="39891"/>
                  </a:cubicBezTo>
                  <a:cubicBezTo>
                    <a:pt x="5732" y="39891"/>
                    <a:pt x="5732" y="39891"/>
                    <a:pt x="5732" y="39971"/>
                  </a:cubicBezTo>
                  <a:cubicBezTo>
                    <a:pt x="6817" y="41130"/>
                    <a:pt x="7982" y="42140"/>
                    <a:pt x="9221" y="43070"/>
                  </a:cubicBezTo>
                  <a:cubicBezTo>
                    <a:pt x="9296" y="43144"/>
                    <a:pt x="9376" y="43144"/>
                    <a:pt x="9376" y="43144"/>
                  </a:cubicBezTo>
                  <a:cubicBezTo>
                    <a:pt x="9450" y="43144"/>
                    <a:pt x="9450" y="43144"/>
                    <a:pt x="9531" y="43225"/>
                  </a:cubicBezTo>
                  <a:cubicBezTo>
                    <a:pt x="9605" y="43225"/>
                    <a:pt x="9605" y="43225"/>
                    <a:pt x="9686" y="43299"/>
                  </a:cubicBezTo>
                  <a:lnTo>
                    <a:pt x="9760" y="43380"/>
                  </a:lnTo>
                  <a:lnTo>
                    <a:pt x="9686" y="43380"/>
                  </a:lnTo>
                  <a:cubicBezTo>
                    <a:pt x="13559" y="46088"/>
                    <a:pt x="18207" y="47637"/>
                    <a:pt x="23319" y="47637"/>
                  </a:cubicBezTo>
                  <a:cubicBezTo>
                    <a:pt x="36407" y="47637"/>
                    <a:pt x="47097" y="36947"/>
                    <a:pt x="47097" y="23859"/>
                  </a:cubicBezTo>
                  <a:cubicBezTo>
                    <a:pt x="47097" y="18666"/>
                    <a:pt x="45474" y="13863"/>
                    <a:pt x="42685" y="9990"/>
                  </a:cubicBezTo>
                  <a:lnTo>
                    <a:pt x="42685" y="9990"/>
                  </a:lnTo>
                  <a:cubicBezTo>
                    <a:pt x="42995" y="11155"/>
                    <a:pt x="43069" y="12469"/>
                    <a:pt x="42685" y="13634"/>
                  </a:cubicBezTo>
                  <a:cubicBezTo>
                    <a:pt x="42604" y="13789"/>
                    <a:pt x="42530" y="14018"/>
                    <a:pt x="42449" y="14173"/>
                  </a:cubicBezTo>
                  <a:cubicBezTo>
                    <a:pt x="42295" y="14409"/>
                    <a:pt x="42220" y="14564"/>
                    <a:pt x="42065" y="14793"/>
                  </a:cubicBezTo>
                  <a:lnTo>
                    <a:pt x="42065" y="14173"/>
                  </a:lnTo>
                  <a:cubicBezTo>
                    <a:pt x="42065" y="14018"/>
                    <a:pt x="41985" y="13863"/>
                    <a:pt x="41985" y="13634"/>
                  </a:cubicBezTo>
                  <a:cubicBezTo>
                    <a:pt x="41851" y="13366"/>
                    <a:pt x="41716" y="13153"/>
                    <a:pt x="41482" y="13153"/>
                  </a:cubicBezTo>
                  <a:cubicBezTo>
                    <a:pt x="41445" y="13153"/>
                    <a:pt x="41407" y="13159"/>
                    <a:pt x="41365" y="13169"/>
                  </a:cubicBezTo>
                  <a:cubicBezTo>
                    <a:pt x="41180" y="13190"/>
                    <a:pt x="40999" y="13200"/>
                    <a:pt x="40822" y="13200"/>
                  </a:cubicBezTo>
                  <a:cubicBezTo>
                    <a:pt x="39665" y="13200"/>
                    <a:pt x="38668" y="12787"/>
                    <a:pt x="37727" y="12314"/>
                  </a:cubicBezTo>
                  <a:cubicBezTo>
                    <a:pt x="37492" y="12240"/>
                    <a:pt x="37337" y="12159"/>
                    <a:pt x="37182" y="12085"/>
                  </a:cubicBezTo>
                  <a:cubicBezTo>
                    <a:pt x="36562" y="11849"/>
                    <a:pt x="36098" y="11465"/>
                    <a:pt x="35478" y="11465"/>
                  </a:cubicBezTo>
                  <a:cubicBezTo>
                    <a:pt x="35868" y="11930"/>
                    <a:pt x="36333" y="12469"/>
                    <a:pt x="36562" y="13089"/>
                  </a:cubicBezTo>
                  <a:cubicBezTo>
                    <a:pt x="36562" y="12934"/>
                    <a:pt x="36643" y="12860"/>
                    <a:pt x="36643" y="12705"/>
                  </a:cubicBezTo>
                  <a:cubicBezTo>
                    <a:pt x="36717" y="12860"/>
                    <a:pt x="36798" y="12934"/>
                    <a:pt x="36872" y="13089"/>
                  </a:cubicBezTo>
                  <a:cubicBezTo>
                    <a:pt x="37015" y="13374"/>
                    <a:pt x="37322" y="13528"/>
                    <a:pt x="37620" y="13528"/>
                  </a:cubicBezTo>
                  <a:cubicBezTo>
                    <a:pt x="37968" y="13528"/>
                    <a:pt x="38304" y="13317"/>
                    <a:pt x="38347" y="12860"/>
                  </a:cubicBezTo>
                  <a:cubicBezTo>
                    <a:pt x="39351" y="13709"/>
                    <a:pt x="40590" y="14638"/>
                    <a:pt x="40281" y="16268"/>
                  </a:cubicBezTo>
                  <a:cubicBezTo>
                    <a:pt x="40126" y="17042"/>
                    <a:pt x="39351" y="17352"/>
                    <a:pt x="38657" y="17737"/>
                  </a:cubicBezTo>
                  <a:cubicBezTo>
                    <a:pt x="37983" y="17949"/>
                    <a:pt x="37010" y="18366"/>
                    <a:pt x="36201" y="18366"/>
                  </a:cubicBezTo>
                  <a:cubicBezTo>
                    <a:pt x="35523" y="18366"/>
                    <a:pt x="34959" y="18072"/>
                    <a:pt x="34784" y="17117"/>
                  </a:cubicBezTo>
                  <a:cubicBezTo>
                    <a:pt x="34703" y="16962"/>
                    <a:pt x="34629" y="16807"/>
                    <a:pt x="34548" y="16578"/>
                  </a:cubicBezTo>
                  <a:cubicBezTo>
                    <a:pt x="34474" y="16423"/>
                    <a:pt x="34393" y="16268"/>
                    <a:pt x="34319" y="16187"/>
                  </a:cubicBezTo>
                  <a:cubicBezTo>
                    <a:pt x="33699" y="15413"/>
                    <a:pt x="33154" y="14638"/>
                    <a:pt x="32534" y="13863"/>
                  </a:cubicBezTo>
                  <a:cubicBezTo>
                    <a:pt x="32379" y="13709"/>
                    <a:pt x="32224" y="13554"/>
                    <a:pt x="32069" y="13324"/>
                  </a:cubicBezTo>
                  <a:cubicBezTo>
                    <a:pt x="31915" y="13244"/>
                    <a:pt x="31840" y="13089"/>
                    <a:pt x="31685" y="12934"/>
                  </a:cubicBezTo>
                  <a:cubicBezTo>
                    <a:pt x="31605" y="12779"/>
                    <a:pt x="31450" y="12705"/>
                    <a:pt x="31295" y="12550"/>
                  </a:cubicBezTo>
                  <a:cubicBezTo>
                    <a:pt x="31276" y="12552"/>
                    <a:pt x="31257" y="12554"/>
                    <a:pt x="31240" y="12554"/>
                  </a:cubicBezTo>
                  <a:cubicBezTo>
                    <a:pt x="30836" y="12554"/>
                    <a:pt x="30920" y="11870"/>
                    <a:pt x="30525" y="11870"/>
                  </a:cubicBezTo>
                  <a:cubicBezTo>
                    <a:pt x="30461" y="11870"/>
                    <a:pt x="30384" y="11888"/>
                    <a:pt x="30291" y="11930"/>
                  </a:cubicBezTo>
                  <a:cubicBezTo>
                    <a:pt x="30136" y="12004"/>
                    <a:pt x="30136" y="12085"/>
                    <a:pt x="30210" y="12159"/>
                  </a:cubicBezTo>
                  <a:lnTo>
                    <a:pt x="30830" y="12779"/>
                  </a:lnTo>
                  <a:cubicBezTo>
                    <a:pt x="30911" y="12934"/>
                    <a:pt x="31066" y="13014"/>
                    <a:pt x="31140" y="13169"/>
                  </a:cubicBezTo>
                  <a:cubicBezTo>
                    <a:pt x="31295" y="13324"/>
                    <a:pt x="31375" y="13479"/>
                    <a:pt x="31530" y="13634"/>
                  </a:cubicBezTo>
                  <a:cubicBezTo>
                    <a:pt x="31915" y="14409"/>
                    <a:pt x="32460" y="15103"/>
                    <a:pt x="32925" y="15803"/>
                  </a:cubicBezTo>
                  <a:cubicBezTo>
                    <a:pt x="33235" y="16423"/>
                    <a:pt x="33619" y="16962"/>
                    <a:pt x="34009" y="17507"/>
                  </a:cubicBezTo>
                  <a:cubicBezTo>
                    <a:pt x="34084" y="17582"/>
                    <a:pt x="34319" y="17891"/>
                    <a:pt x="34474" y="18046"/>
                  </a:cubicBezTo>
                  <a:cubicBezTo>
                    <a:pt x="34548" y="18127"/>
                    <a:pt x="34784" y="18592"/>
                    <a:pt x="34858" y="18666"/>
                  </a:cubicBezTo>
                  <a:cubicBezTo>
                    <a:pt x="35094" y="18747"/>
                    <a:pt x="35168" y="18976"/>
                    <a:pt x="35478" y="19057"/>
                  </a:cubicBezTo>
                  <a:cubicBezTo>
                    <a:pt x="35788" y="19211"/>
                    <a:pt x="36098" y="19441"/>
                    <a:pt x="36178" y="19441"/>
                  </a:cubicBezTo>
                  <a:cubicBezTo>
                    <a:pt x="36252" y="19521"/>
                    <a:pt x="36333" y="19521"/>
                    <a:pt x="36488" y="19596"/>
                  </a:cubicBezTo>
                  <a:cubicBezTo>
                    <a:pt x="36562" y="19521"/>
                    <a:pt x="36717" y="19521"/>
                    <a:pt x="36872" y="19521"/>
                  </a:cubicBezTo>
                  <a:cubicBezTo>
                    <a:pt x="37572" y="19366"/>
                    <a:pt x="38266" y="19521"/>
                    <a:pt x="38886" y="19211"/>
                  </a:cubicBezTo>
                  <a:lnTo>
                    <a:pt x="38886" y="19211"/>
                  </a:lnTo>
                  <a:cubicBezTo>
                    <a:pt x="38886" y="19521"/>
                    <a:pt x="39041" y="19986"/>
                    <a:pt x="38731" y="20296"/>
                  </a:cubicBezTo>
                  <a:lnTo>
                    <a:pt x="38502" y="20761"/>
                  </a:lnTo>
                  <a:cubicBezTo>
                    <a:pt x="38347" y="21300"/>
                    <a:pt x="38192" y="21765"/>
                    <a:pt x="38037" y="22229"/>
                  </a:cubicBezTo>
                  <a:lnTo>
                    <a:pt x="37802" y="22694"/>
                  </a:lnTo>
                  <a:cubicBezTo>
                    <a:pt x="35558" y="23704"/>
                    <a:pt x="33544" y="25173"/>
                    <a:pt x="34238" y="27577"/>
                  </a:cubicBezTo>
                  <a:cubicBezTo>
                    <a:pt x="34238" y="27732"/>
                    <a:pt x="34319" y="27887"/>
                    <a:pt x="34319" y="28042"/>
                  </a:cubicBezTo>
                  <a:cubicBezTo>
                    <a:pt x="34474" y="29201"/>
                    <a:pt x="34084" y="30440"/>
                    <a:pt x="33464" y="31525"/>
                  </a:cubicBezTo>
                  <a:cubicBezTo>
                    <a:pt x="33389" y="31680"/>
                    <a:pt x="33309" y="31835"/>
                    <a:pt x="33154" y="32070"/>
                  </a:cubicBezTo>
                  <a:cubicBezTo>
                    <a:pt x="32379" y="33074"/>
                    <a:pt x="31915" y="34159"/>
                    <a:pt x="31685" y="35398"/>
                  </a:cubicBezTo>
                  <a:cubicBezTo>
                    <a:pt x="31685" y="35708"/>
                    <a:pt x="31066" y="35708"/>
                    <a:pt x="30830" y="36018"/>
                  </a:cubicBezTo>
                  <a:cubicBezTo>
                    <a:pt x="30756" y="36098"/>
                    <a:pt x="30675" y="36328"/>
                    <a:pt x="30601" y="36563"/>
                  </a:cubicBezTo>
                  <a:cubicBezTo>
                    <a:pt x="30601" y="36792"/>
                    <a:pt x="30365" y="37102"/>
                    <a:pt x="30210" y="37183"/>
                  </a:cubicBezTo>
                  <a:cubicBezTo>
                    <a:pt x="29981" y="37338"/>
                    <a:pt x="29826" y="37567"/>
                    <a:pt x="29746" y="37647"/>
                  </a:cubicBezTo>
                  <a:cubicBezTo>
                    <a:pt x="29671" y="37802"/>
                    <a:pt x="29361" y="38187"/>
                    <a:pt x="29052" y="38496"/>
                  </a:cubicBezTo>
                  <a:cubicBezTo>
                    <a:pt x="28506" y="38732"/>
                    <a:pt x="27812" y="39116"/>
                    <a:pt x="27267" y="39352"/>
                  </a:cubicBezTo>
                  <a:cubicBezTo>
                    <a:pt x="26647" y="39352"/>
                    <a:pt x="26108" y="39426"/>
                    <a:pt x="26027" y="39507"/>
                  </a:cubicBezTo>
                  <a:cubicBezTo>
                    <a:pt x="26027" y="39581"/>
                    <a:pt x="25953" y="39661"/>
                    <a:pt x="25872" y="39661"/>
                  </a:cubicBezTo>
                  <a:lnTo>
                    <a:pt x="25718" y="39816"/>
                  </a:lnTo>
                  <a:lnTo>
                    <a:pt x="25253" y="39816"/>
                  </a:lnTo>
                  <a:cubicBezTo>
                    <a:pt x="25098" y="39816"/>
                    <a:pt x="24943" y="39736"/>
                    <a:pt x="24869" y="39736"/>
                  </a:cubicBezTo>
                  <a:cubicBezTo>
                    <a:pt x="24869" y="39661"/>
                    <a:pt x="24714" y="39581"/>
                    <a:pt x="24633" y="39507"/>
                  </a:cubicBezTo>
                  <a:cubicBezTo>
                    <a:pt x="24559" y="39352"/>
                    <a:pt x="24478" y="39271"/>
                    <a:pt x="24478" y="39197"/>
                  </a:cubicBezTo>
                  <a:cubicBezTo>
                    <a:pt x="24404" y="39116"/>
                    <a:pt x="24404" y="39042"/>
                    <a:pt x="24404" y="39042"/>
                  </a:cubicBezTo>
                  <a:cubicBezTo>
                    <a:pt x="24478" y="38961"/>
                    <a:pt x="24478" y="38887"/>
                    <a:pt x="24478" y="38887"/>
                  </a:cubicBezTo>
                  <a:cubicBezTo>
                    <a:pt x="24559" y="38806"/>
                    <a:pt x="24478" y="38651"/>
                    <a:pt x="24478" y="38496"/>
                  </a:cubicBezTo>
                  <a:lnTo>
                    <a:pt x="24249" y="38032"/>
                  </a:lnTo>
                  <a:cubicBezTo>
                    <a:pt x="24094" y="37877"/>
                    <a:pt x="24013" y="37722"/>
                    <a:pt x="23939" y="37567"/>
                  </a:cubicBezTo>
                  <a:lnTo>
                    <a:pt x="23784" y="37257"/>
                  </a:lnTo>
                  <a:cubicBezTo>
                    <a:pt x="23784" y="37257"/>
                    <a:pt x="23704" y="37257"/>
                    <a:pt x="23704" y="37183"/>
                  </a:cubicBezTo>
                  <a:cubicBezTo>
                    <a:pt x="23704" y="37183"/>
                    <a:pt x="23629" y="37183"/>
                    <a:pt x="23629" y="37102"/>
                  </a:cubicBezTo>
                  <a:cubicBezTo>
                    <a:pt x="23629" y="37102"/>
                    <a:pt x="23549" y="37028"/>
                    <a:pt x="23474" y="37028"/>
                  </a:cubicBezTo>
                  <a:cubicBezTo>
                    <a:pt x="23474" y="36947"/>
                    <a:pt x="23394" y="36873"/>
                    <a:pt x="23319" y="36718"/>
                  </a:cubicBezTo>
                  <a:lnTo>
                    <a:pt x="23319" y="36563"/>
                  </a:lnTo>
                  <a:cubicBezTo>
                    <a:pt x="23084" y="35169"/>
                    <a:pt x="22154" y="33929"/>
                    <a:pt x="21690" y="32535"/>
                  </a:cubicBezTo>
                  <a:cubicBezTo>
                    <a:pt x="21615" y="31760"/>
                    <a:pt x="21925" y="30831"/>
                    <a:pt x="22464" y="30131"/>
                  </a:cubicBezTo>
                  <a:cubicBezTo>
                    <a:pt x="22464" y="29976"/>
                    <a:pt x="22545" y="29821"/>
                    <a:pt x="22545" y="29746"/>
                  </a:cubicBezTo>
                  <a:cubicBezTo>
                    <a:pt x="22619" y="29511"/>
                    <a:pt x="22545" y="29201"/>
                    <a:pt x="22545" y="29127"/>
                  </a:cubicBezTo>
                  <a:cubicBezTo>
                    <a:pt x="22464" y="28972"/>
                    <a:pt x="22390" y="28662"/>
                    <a:pt x="22309" y="28271"/>
                  </a:cubicBezTo>
                  <a:cubicBezTo>
                    <a:pt x="22235" y="27962"/>
                    <a:pt x="21999" y="27342"/>
                    <a:pt x="21690" y="26877"/>
                  </a:cubicBezTo>
                  <a:cubicBezTo>
                    <a:pt x="21615" y="26648"/>
                    <a:pt x="21460" y="26412"/>
                    <a:pt x="21305" y="26257"/>
                  </a:cubicBezTo>
                  <a:cubicBezTo>
                    <a:pt x="21225" y="26102"/>
                    <a:pt x="21150" y="25948"/>
                    <a:pt x="21070" y="25948"/>
                  </a:cubicBezTo>
                  <a:cubicBezTo>
                    <a:pt x="20140" y="25173"/>
                    <a:pt x="20915" y="24014"/>
                    <a:pt x="20450" y="23004"/>
                  </a:cubicBezTo>
                  <a:cubicBezTo>
                    <a:pt x="20221" y="22694"/>
                    <a:pt x="19985" y="22465"/>
                    <a:pt x="19521" y="22465"/>
                  </a:cubicBezTo>
                  <a:cubicBezTo>
                    <a:pt x="19291" y="22465"/>
                    <a:pt x="18981" y="22465"/>
                    <a:pt x="18901" y="22384"/>
                  </a:cubicBezTo>
                  <a:cubicBezTo>
                    <a:pt x="18826" y="22384"/>
                    <a:pt x="18746" y="22310"/>
                    <a:pt x="18746" y="22310"/>
                  </a:cubicBezTo>
                  <a:cubicBezTo>
                    <a:pt x="18746" y="22229"/>
                    <a:pt x="18746" y="22229"/>
                    <a:pt x="18672" y="22155"/>
                  </a:cubicBezTo>
                  <a:cubicBezTo>
                    <a:pt x="18672" y="22155"/>
                    <a:pt x="18672" y="22074"/>
                    <a:pt x="18591" y="22074"/>
                  </a:cubicBezTo>
                  <a:cubicBezTo>
                    <a:pt x="18591" y="22074"/>
                    <a:pt x="18591" y="22000"/>
                    <a:pt x="18517" y="22000"/>
                  </a:cubicBezTo>
                  <a:lnTo>
                    <a:pt x="18517" y="21845"/>
                  </a:lnTo>
                  <a:cubicBezTo>
                    <a:pt x="18436" y="21765"/>
                    <a:pt x="18126" y="21690"/>
                    <a:pt x="17742" y="21690"/>
                  </a:cubicBezTo>
                  <a:cubicBezTo>
                    <a:pt x="17587" y="21690"/>
                    <a:pt x="17432" y="21690"/>
                    <a:pt x="17197" y="21765"/>
                  </a:cubicBezTo>
                  <a:cubicBezTo>
                    <a:pt x="17042" y="21765"/>
                    <a:pt x="16812" y="21845"/>
                    <a:pt x="16658" y="21845"/>
                  </a:cubicBezTo>
                  <a:cubicBezTo>
                    <a:pt x="15746" y="22210"/>
                    <a:pt x="14692" y="22467"/>
                    <a:pt x="13691" y="22467"/>
                  </a:cubicBezTo>
                  <a:cubicBezTo>
                    <a:pt x="12139" y="22467"/>
                    <a:pt x="10716" y="21850"/>
                    <a:pt x="10151" y="20060"/>
                  </a:cubicBezTo>
                  <a:cubicBezTo>
                    <a:pt x="10070" y="19906"/>
                    <a:pt x="9996" y="19676"/>
                    <a:pt x="9915" y="19521"/>
                  </a:cubicBezTo>
                  <a:cubicBezTo>
                    <a:pt x="9760" y="19366"/>
                    <a:pt x="9686" y="19131"/>
                    <a:pt x="9531" y="18976"/>
                  </a:cubicBezTo>
                  <a:lnTo>
                    <a:pt x="9376" y="18976"/>
                  </a:lnTo>
                  <a:cubicBezTo>
                    <a:pt x="9296" y="18902"/>
                    <a:pt x="9296" y="18821"/>
                    <a:pt x="9296" y="18747"/>
                  </a:cubicBezTo>
                  <a:cubicBezTo>
                    <a:pt x="9296" y="18747"/>
                    <a:pt x="9296" y="18592"/>
                    <a:pt x="9376" y="18437"/>
                  </a:cubicBezTo>
                  <a:lnTo>
                    <a:pt x="9376" y="17972"/>
                  </a:lnTo>
                  <a:lnTo>
                    <a:pt x="9376" y="17662"/>
                  </a:lnTo>
                  <a:cubicBezTo>
                    <a:pt x="9376" y="17582"/>
                    <a:pt x="9450" y="17507"/>
                    <a:pt x="9531" y="17427"/>
                  </a:cubicBezTo>
                  <a:cubicBezTo>
                    <a:pt x="9915" y="15648"/>
                    <a:pt x="10380" y="13789"/>
                    <a:pt x="11855" y="12705"/>
                  </a:cubicBezTo>
                  <a:cubicBezTo>
                    <a:pt x="12010" y="12550"/>
                    <a:pt x="12239" y="12469"/>
                    <a:pt x="12394" y="12314"/>
                  </a:cubicBezTo>
                  <a:cubicBezTo>
                    <a:pt x="12939" y="12159"/>
                    <a:pt x="13404" y="11775"/>
                    <a:pt x="13788" y="11310"/>
                  </a:cubicBezTo>
                  <a:cubicBezTo>
                    <a:pt x="13943" y="11230"/>
                    <a:pt x="14024" y="11075"/>
                    <a:pt x="14098" y="10920"/>
                  </a:cubicBezTo>
                  <a:cubicBezTo>
                    <a:pt x="14489" y="10226"/>
                    <a:pt x="15028" y="9296"/>
                    <a:pt x="15802" y="9296"/>
                  </a:cubicBezTo>
                  <a:cubicBezTo>
                    <a:pt x="16967" y="9296"/>
                    <a:pt x="17971" y="9296"/>
                    <a:pt x="19056" y="8986"/>
                  </a:cubicBezTo>
                  <a:cubicBezTo>
                    <a:pt x="19211" y="8906"/>
                    <a:pt x="19446" y="8906"/>
                    <a:pt x="19601" y="8831"/>
                  </a:cubicBezTo>
                  <a:cubicBezTo>
                    <a:pt x="19797" y="8811"/>
                    <a:pt x="19997" y="8801"/>
                    <a:pt x="20198" y="8801"/>
                  </a:cubicBezTo>
                  <a:cubicBezTo>
                    <a:pt x="20795" y="8801"/>
                    <a:pt x="21402" y="8889"/>
                    <a:pt x="21925" y="9061"/>
                  </a:cubicBezTo>
                  <a:cubicBezTo>
                    <a:pt x="21460" y="9990"/>
                    <a:pt x="22390" y="10536"/>
                    <a:pt x="23164" y="10610"/>
                  </a:cubicBezTo>
                  <a:cubicBezTo>
                    <a:pt x="23319" y="10610"/>
                    <a:pt x="23474" y="10691"/>
                    <a:pt x="23549" y="10765"/>
                  </a:cubicBezTo>
                  <a:cubicBezTo>
                    <a:pt x="23784" y="10846"/>
                    <a:pt x="24013" y="11000"/>
                    <a:pt x="24094" y="11000"/>
                  </a:cubicBezTo>
                  <a:cubicBezTo>
                    <a:pt x="24168" y="11000"/>
                    <a:pt x="24323" y="11075"/>
                    <a:pt x="24478" y="11155"/>
                  </a:cubicBezTo>
                  <a:cubicBezTo>
                    <a:pt x="24714" y="11310"/>
                    <a:pt x="24943" y="11310"/>
                    <a:pt x="25023" y="11310"/>
                  </a:cubicBezTo>
                  <a:cubicBezTo>
                    <a:pt x="25098" y="11230"/>
                    <a:pt x="25178" y="11155"/>
                    <a:pt x="25098" y="11075"/>
                  </a:cubicBezTo>
                  <a:cubicBezTo>
                    <a:pt x="25098" y="11000"/>
                    <a:pt x="25178" y="10846"/>
                    <a:pt x="25178" y="10765"/>
                  </a:cubicBezTo>
                  <a:cubicBezTo>
                    <a:pt x="25253" y="10691"/>
                    <a:pt x="25333" y="10536"/>
                    <a:pt x="25408" y="10536"/>
                  </a:cubicBezTo>
                  <a:cubicBezTo>
                    <a:pt x="25488" y="10455"/>
                    <a:pt x="25718" y="10455"/>
                    <a:pt x="25872" y="10455"/>
                  </a:cubicBezTo>
                  <a:cubicBezTo>
                    <a:pt x="26027" y="10455"/>
                    <a:pt x="26108" y="10536"/>
                    <a:pt x="26263" y="10536"/>
                  </a:cubicBezTo>
                  <a:cubicBezTo>
                    <a:pt x="26883" y="10765"/>
                    <a:pt x="27577" y="10920"/>
                    <a:pt x="28351" y="11155"/>
                  </a:cubicBezTo>
                  <a:cubicBezTo>
                    <a:pt x="28473" y="11175"/>
                    <a:pt x="28597" y="11185"/>
                    <a:pt x="28722" y="11185"/>
                  </a:cubicBezTo>
                  <a:cubicBezTo>
                    <a:pt x="30034" y="11185"/>
                    <a:pt x="31436" y="10145"/>
                    <a:pt x="30446" y="9296"/>
                  </a:cubicBezTo>
                  <a:cubicBezTo>
                    <a:pt x="29591" y="8677"/>
                    <a:pt x="27502" y="9451"/>
                    <a:pt x="26728" y="7821"/>
                  </a:cubicBezTo>
                  <a:cubicBezTo>
                    <a:pt x="26684" y="7737"/>
                    <a:pt x="26641" y="7676"/>
                    <a:pt x="26587" y="7676"/>
                  </a:cubicBezTo>
                  <a:cubicBezTo>
                    <a:pt x="26542" y="7676"/>
                    <a:pt x="26488" y="7718"/>
                    <a:pt x="26418" y="7821"/>
                  </a:cubicBezTo>
                  <a:cubicBezTo>
                    <a:pt x="26263" y="8057"/>
                    <a:pt x="26337" y="8212"/>
                    <a:pt x="26492" y="8441"/>
                  </a:cubicBezTo>
                  <a:cubicBezTo>
                    <a:pt x="26573" y="8596"/>
                    <a:pt x="26647" y="8751"/>
                    <a:pt x="26337" y="8986"/>
                  </a:cubicBezTo>
                  <a:cubicBezTo>
                    <a:pt x="26271" y="9008"/>
                    <a:pt x="26197" y="9017"/>
                    <a:pt x="26123" y="9017"/>
                  </a:cubicBezTo>
                  <a:cubicBezTo>
                    <a:pt x="25941" y="9017"/>
                    <a:pt x="25753" y="8963"/>
                    <a:pt x="25643" y="8906"/>
                  </a:cubicBezTo>
                  <a:cubicBezTo>
                    <a:pt x="24869" y="7512"/>
                    <a:pt x="23704" y="6972"/>
                    <a:pt x="22619" y="6117"/>
                  </a:cubicBezTo>
                  <a:lnTo>
                    <a:pt x="22619" y="6117"/>
                  </a:lnTo>
                  <a:cubicBezTo>
                    <a:pt x="22700" y="7282"/>
                    <a:pt x="24404" y="7976"/>
                    <a:pt x="24869" y="8831"/>
                  </a:cubicBezTo>
                  <a:cubicBezTo>
                    <a:pt x="24727" y="8690"/>
                    <a:pt x="24600" y="8635"/>
                    <a:pt x="24488" y="8635"/>
                  </a:cubicBezTo>
                  <a:cubicBezTo>
                    <a:pt x="24230" y="8635"/>
                    <a:pt x="24047" y="8926"/>
                    <a:pt x="23939" y="9141"/>
                  </a:cubicBezTo>
                  <a:cubicBezTo>
                    <a:pt x="23474" y="8131"/>
                    <a:pt x="22235" y="7282"/>
                    <a:pt x="21535" y="6582"/>
                  </a:cubicBezTo>
                  <a:cubicBezTo>
                    <a:pt x="21305" y="6663"/>
                    <a:pt x="21150" y="6663"/>
                    <a:pt x="20995" y="6663"/>
                  </a:cubicBezTo>
                  <a:cubicBezTo>
                    <a:pt x="20760" y="6663"/>
                    <a:pt x="20450" y="6663"/>
                    <a:pt x="20221" y="6737"/>
                  </a:cubicBezTo>
                  <a:cubicBezTo>
                    <a:pt x="19985" y="6817"/>
                    <a:pt x="19756" y="6892"/>
                    <a:pt x="19601" y="7047"/>
                  </a:cubicBezTo>
                  <a:cubicBezTo>
                    <a:pt x="19521" y="7202"/>
                    <a:pt x="19366" y="7357"/>
                    <a:pt x="19211" y="7512"/>
                  </a:cubicBezTo>
                  <a:cubicBezTo>
                    <a:pt x="19056" y="7592"/>
                    <a:pt x="18901" y="7666"/>
                    <a:pt x="18672" y="7747"/>
                  </a:cubicBezTo>
                  <a:cubicBezTo>
                    <a:pt x="18281" y="7821"/>
                    <a:pt x="18052" y="8441"/>
                    <a:pt x="17742" y="8522"/>
                  </a:cubicBezTo>
                  <a:cubicBezTo>
                    <a:pt x="17289" y="8730"/>
                    <a:pt x="16789" y="8845"/>
                    <a:pt x="16292" y="8845"/>
                  </a:cubicBezTo>
                  <a:cubicBezTo>
                    <a:pt x="15682" y="8845"/>
                    <a:pt x="15075" y="8672"/>
                    <a:pt x="14563" y="8286"/>
                  </a:cubicBezTo>
                  <a:cubicBezTo>
                    <a:pt x="14334" y="8057"/>
                    <a:pt x="14644" y="7747"/>
                    <a:pt x="14644" y="7512"/>
                  </a:cubicBezTo>
                  <a:cubicBezTo>
                    <a:pt x="14777" y="6474"/>
                    <a:pt x="15413" y="6147"/>
                    <a:pt x="16212" y="6147"/>
                  </a:cubicBezTo>
                  <a:cubicBezTo>
                    <a:pt x="16783" y="6147"/>
                    <a:pt x="17437" y="6314"/>
                    <a:pt x="18052" y="6508"/>
                  </a:cubicBezTo>
                  <a:cubicBezTo>
                    <a:pt x="18074" y="6510"/>
                    <a:pt x="18095" y="6512"/>
                    <a:pt x="18116" y="6512"/>
                  </a:cubicBezTo>
                  <a:cubicBezTo>
                    <a:pt x="18671" y="6512"/>
                    <a:pt x="18650" y="5570"/>
                    <a:pt x="18052" y="5343"/>
                  </a:cubicBezTo>
                  <a:cubicBezTo>
                    <a:pt x="18281" y="5268"/>
                    <a:pt x="18517" y="5188"/>
                    <a:pt x="18672" y="5113"/>
                  </a:cubicBezTo>
                  <a:cubicBezTo>
                    <a:pt x="19675" y="4803"/>
                    <a:pt x="20531" y="4413"/>
                    <a:pt x="21460" y="3793"/>
                  </a:cubicBezTo>
                  <a:cubicBezTo>
                    <a:pt x="21615" y="3793"/>
                    <a:pt x="21844" y="3874"/>
                    <a:pt x="21925" y="3874"/>
                  </a:cubicBezTo>
                  <a:cubicBezTo>
                    <a:pt x="21925" y="3585"/>
                    <a:pt x="21925" y="3091"/>
                    <a:pt x="22302" y="3091"/>
                  </a:cubicBezTo>
                  <a:cubicBezTo>
                    <a:pt x="22329" y="3091"/>
                    <a:pt x="22358" y="3094"/>
                    <a:pt x="22390" y="3099"/>
                  </a:cubicBezTo>
                  <a:lnTo>
                    <a:pt x="22390" y="3409"/>
                  </a:lnTo>
                  <a:cubicBezTo>
                    <a:pt x="22474" y="3379"/>
                    <a:pt x="22539" y="3361"/>
                    <a:pt x="22586" y="3361"/>
                  </a:cubicBezTo>
                  <a:cubicBezTo>
                    <a:pt x="22668" y="3361"/>
                    <a:pt x="22700" y="3415"/>
                    <a:pt x="22700" y="3564"/>
                  </a:cubicBezTo>
                  <a:cubicBezTo>
                    <a:pt x="22665" y="3662"/>
                    <a:pt x="22604" y="3690"/>
                    <a:pt x="22533" y="3690"/>
                  </a:cubicBezTo>
                  <a:cubicBezTo>
                    <a:pt x="22437" y="3690"/>
                    <a:pt x="22324" y="3638"/>
                    <a:pt x="22235" y="3638"/>
                  </a:cubicBezTo>
                  <a:cubicBezTo>
                    <a:pt x="22543" y="3807"/>
                    <a:pt x="22914" y="3905"/>
                    <a:pt x="23269" y="3905"/>
                  </a:cubicBezTo>
                  <a:cubicBezTo>
                    <a:pt x="23889" y="3905"/>
                    <a:pt x="24460" y="3605"/>
                    <a:pt x="24559" y="2864"/>
                  </a:cubicBezTo>
                  <a:cubicBezTo>
                    <a:pt x="24627" y="2864"/>
                    <a:pt x="24833" y="2864"/>
                    <a:pt x="24923" y="2986"/>
                  </a:cubicBezTo>
                  <a:lnTo>
                    <a:pt x="24923" y="2986"/>
                  </a:lnTo>
                  <a:cubicBezTo>
                    <a:pt x="24796" y="2748"/>
                    <a:pt x="24883" y="2325"/>
                    <a:pt x="25178" y="2325"/>
                  </a:cubicBezTo>
                  <a:cubicBezTo>
                    <a:pt x="25333" y="2244"/>
                    <a:pt x="25563" y="2170"/>
                    <a:pt x="25718" y="2170"/>
                  </a:cubicBezTo>
                  <a:cubicBezTo>
                    <a:pt x="25872" y="2089"/>
                    <a:pt x="26027" y="2015"/>
                    <a:pt x="26108" y="1934"/>
                  </a:cubicBezTo>
                  <a:cubicBezTo>
                    <a:pt x="26051" y="1920"/>
                    <a:pt x="25996" y="1915"/>
                    <a:pt x="25942" y="1915"/>
                  </a:cubicBezTo>
                  <a:cubicBezTo>
                    <a:pt x="25708" y="1915"/>
                    <a:pt x="25505" y="2029"/>
                    <a:pt x="25253" y="2089"/>
                  </a:cubicBezTo>
                  <a:cubicBezTo>
                    <a:pt x="25110" y="2186"/>
                    <a:pt x="24965" y="2253"/>
                    <a:pt x="24821" y="2253"/>
                  </a:cubicBezTo>
                  <a:cubicBezTo>
                    <a:pt x="24733" y="2253"/>
                    <a:pt x="24645" y="2228"/>
                    <a:pt x="24559" y="2170"/>
                  </a:cubicBezTo>
                  <a:cubicBezTo>
                    <a:pt x="24404" y="2089"/>
                    <a:pt x="24404" y="1624"/>
                    <a:pt x="24788" y="1469"/>
                  </a:cubicBezTo>
                  <a:lnTo>
                    <a:pt x="24788" y="1469"/>
                  </a:lnTo>
                  <a:cubicBezTo>
                    <a:pt x="24559" y="1550"/>
                    <a:pt x="24323" y="1705"/>
                    <a:pt x="24168" y="1860"/>
                  </a:cubicBezTo>
                  <a:cubicBezTo>
                    <a:pt x="24013" y="2015"/>
                    <a:pt x="23939" y="2170"/>
                    <a:pt x="23704" y="2325"/>
                  </a:cubicBezTo>
                  <a:cubicBezTo>
                    <a:pt x="24295" y="2839"/>
                    <a:pt x="23757" y="3569"/>
                    <a:pt x="23168" y="3569"/>
                  </a:cubicBezTo>
                  <a:cubicBezTo>
                    <a:pt x="23140" y="3569"/>
                    <a:pt x="23112" y="3567"/>
                    <a:pt x="23084" y="3564"/>
                  </a:cubicBezTo>
                  <a:lnTo>
                    <a:pt x="22700" y="3174"/>
                  </a:lnTo>
                  <a:cubicBezTo>
                    <a:pt x="22619" y="3099"/>
                    <a:pt x="22464" y="3019"/>
                    <a:pt x="22390" y="3019"/>
                  </a:cubicBezTo>
                  <a:cubicBezTo>
                    <a:pt x="22154" y="2944"/>
                    <a:pt x="21925" y="2864"/>
                    <a:pt x="21690" y="2635"/>
                  </a:cubicBezTo>
                  <a:cubicBezTo>
                    <a:pt x="21460" y="2399"/>
                    <a:pt x="22154" y="2089"/>
                    <a:pt x="22545" y="1860"/>
                  </a:cubicBezTo>
                  <a:cubicBezTo>
                    <a:pt x="22700" y="1779"/>
                    <a:pt x="22929" y="1705"/>
                    <a:pt x="23084" y="1624"/>
                  </a:cubicBezTo>
                  <a:cubicBezTo>
                    <a:pt x="23239" y="1550"/>
                    <a:pt x="23394" y="1469"/>
                    <a:pt x="23549" y="1469"/>
                  </a:cubicBezTo>
                  <a:cubicBezTo>
                    <a:pt x="24559" y="1160"/>
                    <a:pt x="25408" y="930"/>
                    <a:pt x="26418" y="930"/>
                  </a:cubicBezTo>
                  <a:cubicBezTo>
                    <a:pt x="26340" y="1045"/>
                    <a:pt x="26204" y="1045"/>
                    <a:pt x="26078" y="1045"/>
                  </a:cubicBezTo>
                  <a:cubicBezTo>
                    <a:pt x="25952" y="1045"/>
                    <a:pt x="25835" y="1045"/>
                    <a:pt x="25798" y="1160"/>
                  </a:cubicBezTo>
                  <a:cubicBezTo>
                    <a:pt x="26108" y="1160"/>
                    <a:pt x="26337" y="1160"/>
                    <a:pt x="26647" y="1085"/>
                  </a:cubicBezTo>
                  <a:lnTo>
                    <a:pt x="26573" y="1085"/>
                  </a:lnTo>
                  <a:cubicBezTo>
                    <a:pt x="26647" y="930"/>
                    <a:pt x="26647" y="930"/>
                    <a:pt x="26802" y="850"/>
                  </a:cubicBezTo>
                  <a:lnTo>
                    <a:pt x="26418" y="850"/>
                  </a:lnTo>
                  <a:cubicBezTo>
                    <a:pt x="26647" y="695"/>
                    <a:pt x="26802" y="620"/>
                    <a:pt x="26957" y="540"/>
                  </a:cubicBezTo>
                  <a:cubicBezTo>
                    <a:pt x="27038" y="466"/>
                    <a:pt x="27112" y="466"/>
                    <a:pt x="27267" y="385"/>
                  </a:cubicBezTo>
                  <a:lnTo>
                    <a:pt x="26883" y="385"/>
                  </a:lnTo>
                  <a:cubicBezTo>
                    <a:pt x="26728" y="385"/>
                    <a:pt x="26573" y="466"/>
                    <a:pt x="26418" y="466"/>
                  </a:cubicBezTo>
                  <a:cubicBezTo>
                    <a:pt x="26304" y="579"/>
                    <a:pt x="26190" y="650"/>
                    <a:pt x="26045" y="650"/>
                  </a:cubicBezTo>
                  <a:cubicBezTo>
                    <a:pt x="25992" y="650"/>
                    <a:pt x="25935" y="640"/>
                    <a:pt x="25872" y="620"/>
                  </a:cubicBezTo>
                  <a:lnTo>
                    <a:pt x="26027" y="620"/>
                  </a:lnTo>
                  <a:cubicBezTo>
                    <a:pt x="26108" y="540"/>
                    <a:pt x="26263" y="540"/>
                    <a:pt x="26337" y="466"/>
                  </a:cubicBezTo>
                  <a:cubicBezTo>
                    <a:pt x="26492" y="385"/>
                    <a:pt x="26728" y="311"/>
                    <a:pt x="26957" y="230"/>
                  </a:cubicBezTo>
                  <a:cubicBezTo>
                    <a:pt x="25798" y="75"/>
                    <a:pt x="24559" y="1"/>
                    <a:pt x="233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2"/>
            <p:cNvSpPr/>
            <p:nvPr/>
          </p:nvSpPr>
          <p:spPr>
            <a:xfrm>
              <a:off x="2641197" y="2436293"/>
              <a:ext cx="2585" cy="1243"/>
            </a:xfrm>
            <a:custGeom>
              <a:avLst/>
              <a:gdLst/>
              <a:ahLst/>
              <a:cxnLst/>
              <a:rect l="l" t="t" r="r" b="b"/>
              <a:pathLst>
                <a:path w="156" h="75" extrusionOk="0">
                  <a:moveTo>
                    <a:pt x="75" y="1"/>
                  </a:moveTo>
                  <a:cubicBezTo>
                    <a:pt x="75" y="1"/>
                    <a:pt x="75" y="75"/>
                    <a:pt x="1" y="75"/>
                  </a:cubicBezTo>
                  <a:cubicBezTo>
                    <a:pt x="75" y="75"/>
                    <a:pt x="75" y="1"/>
                    <a:pt x="156" y="1"/>
                  </a:cubicBezTo>
                  <a:close/>
                </a:path>
              </a:pathLst>
            </a:custGeom>
            <a:solidFill>
              <a:srgbClr val="6FB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2"/>
            <p:cNvSpPr/>
            <p:nvPr/>
          </p:nvSpPr>
          <p:spPr>
            <a:xfrm>
              <a:off x="2643765" y="2434951"/>
              <a:ext cx="3827" cy="1359"/>
            </a:xfrm>
            <a:custGeom>
              <a:avLst/>
              <a:gdLst/>
              <a:ahLst/>
              <a:cxnLst/>
              <a:rect l="l" t="t" r="r" b="b"/>
              <a:pathLst>
                <a:path w="231" h="82" extrusionOk="0">
                  <a:moveTo>
                    <a:pt x="230" y="1"/>
                  </a:moveTo>
                  <a:cubicBezTo>
                    <a:pt x="156" y="1"/>
                    <a:pt x="75" y="1"/>
                    <a:pt x="1" y="82"/>
                  </a:cubicBezTo>
                  <a:cubicBezTo>
                    <a:pt x="75" y="82"/>
                    <a:pt x="156" y="1"/>
                    <a:pt x="230" y="1"/>
                  </a:cubicBezTo>
                  <a:close/>
                </a:path>
              </a:pathLst>
            </a:custGeom>
            <a:solidFill>
              <a:srgbClr val="6FB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62"/>
          <p:cNvGrpSpPr/>
          <p:nvPr/>
        </p:nvGrpSpPr>
        <p:grpSpPr>
          <a:xfrm>
            <a:off x="4876815" y="3687073"/>
            <a:ext cx="732764" cy="739176"/>
            <a:chOff x="4876815" y="3687073"/>
            <a:chExt cx="732764" cy="739176"/>
          </a:xfrm>
        </p:grpSpPr>
        <p:sp>
          <p:nvSpPr>
            <p:cNvPr id="3699" name="Google Shape;3699;p62"/>
            <p:cNvSpPr/>
            <p:nvPr/>
          </p:nvSpPr>
          <p:spPr>
            <a:xfrm>
              <a:off x="4876815" y="3687073"/>
              <a:ext cx="704152" cy="390595"/>
            </a:xfrm>
            <a:custGeom>
              <a:avLst/>
              <a:gdLst/>
              <a:ahLst/>
              <a:cxnLst/>
              <a:rect l="l" t="t" r="r" b="b"/>
              <a:pathLst>
                <a:path w="42502" h="23576" extrusionOk="0">
                  <a:moveTo>
                    <a:pt x="40916" y="0"/>
                  </a:moveTo>
                  <a:cubicBezTo>
                    <a:pt x="40503" y="0"/>
                    <a:pt x="40042" y="188"/>
                    <a:pt x="39581" y="647"/>
                  </a:cubicBezTo>
                  <a:cubicBezTo>
                    <a:pt x="39581" y="647"/>
                    <a:pt x="37102" y="3051"/>
                    <a:pt x="35398" y="4756"/>
                  </a:cubicBezTo>
                  <a:cubicBezTo>
                    <a:pt x="31534" y="1900"/>
                    <a:pt x="26934" y="469"/>
                    <a:pt x="22330" y="469"/>
                  </a:cubicBezTo>
                  <a:cubicBezTo>
                    <a:pt x="16691" y="469"/>
                    <a:pt x="11045" y="2616"/>
                    <a:pt x="6737" y="6924"/>
                  </a:cubicBezTo>
                  <a:cubicBezTo>
                    <a:pt x="2170" y="11492"/>
                    <a:pt x="1" y="17534"/>
                    <a:pt x="310" y="23576"/>
                  </a:cubicBezTo>
                  <a:lnTo>
                    <a:pt x="7666" y="23576"/>
                  </a:lnTo>
                  <a:cubicBezTo>
                    <a:pt x="7437" y="19473"/>
                    <a:pt x="8831" y="15290"/>
                    <a:pt x="11930" y="12192"/>
                  </a:cubicBezTo>
                  <a:cubicBezTo>
                    <a:pt x="14830" y="9292"/>
                    <a:pt x="18604" y="7849"/>
                    <a:pt x="22369" y="7849"/>
                  </a:cubicBezTo>
                  <a:cubicBezTo>
                    <a:pt x="25041" y="7849"/>
                    <a:pt x="27708" y="8575"/>
                    <a:pt x="30056" y="10023"/>
                  </a:cubicBezTo>
                  <a:cubicBezTo>
                    <a:pt x="28197" y="11956"/>
                    <a:pt x="25947" y="14125"/>
                    <a:pt x="25947" y="14125"/>
                  </a:cubicBezTo>
                  <a:cubicBezTo>
                    <a:pt x="24398" y="16065"/>
                    <a:pt x="26102" y="17069"/>
                    <a:pt x="27032" y="17069"/>
                  </a:cubicBezTo>
                  <a:lnTo>
                    <a:pt x="41440" y="17069"/>
                  </a:lnTo>
                  <a:cubicBezTo>
                    <a:pt x="41985" y="17069"/>
                    <a:pt x="42450" y="16604"/>
                    <a:pt x="42450" y="16065"/>
                  </a:cubicBezTo>
                  <a:lnTo>
                    <a:pt x="42450" y="1812"/>
                  </a:lnTo>
                  <a:cubicBezTo>
                    <a:pt x="42501" y="905"/>
                    <a:pt x="41823" y="0"/>
                    <a:pt x="409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2"/>
            <p:cNvSpPr/>
            <p:nvPr/>
          </p:nvSpPr>
          <p:spPr>
            <a:xfrm>
              <a:off x="4905444" y="4036581"/>
              <a:ext cx="704135" cy="389668"/>
            </a:xfrm>
            <a:custGeom>
              <a:avLst/>
              <a:gdLst/>
              <a:ahLst/>
              <a:cxnLst/>
              <a:rect l="l" t="t" r="r" b="b"/>
              <a:pathLst>
                <a:path w="42501" h="23520" extrusionOk="0">
                  <a:moveTo>
                    <a:pt x="34835" y="1"/>
                  </a:moveTo>
                  <a:cubicBezTo>
                    <a:pt x="35064" y="4029"/>
                    <a:pt x="33670" y="8212"/>
                    <a:pt x="30571" y="11391"/>
                  </a:cubicBezTo>
                  <a:cubicBezTo>
                    <a:pt x="27680" y="14236"/>
                    <a:pt x="23919" y="15660"/>
                    <a:pt x="20164" y="15660"/>
                  </a:cubicBezTo>
                  <a:cubicBezTo>
                    <a:pt x="17482" y="15660"/>
                    <a:pt x="14803" y="14933"/>
                    <a:pt x="12445" y="13479"/>
                  </a:cubicBezTo>
                  <a:lnTo>
                    <a:pt x="16554" y="9377"/>
                  </a:lnTo>
                  <a:cubicBezTo>
                    <a:pt x="18103" y="7518"/>
                    <a:pt x="16399" y="6433"/>
                    <a:pt x="15469" y="6433"/>
                  </a:cubicBezTo>
                  <a:lnTo>
                    <a:pt x="1061" y="6433"/>
                  </a:lnTo>
                  <a:cubicBezTo>
                    <a:pt x="516" y="6433"/>
                    <a:pt x="51" y="6898"/>
                    <a:pt x="51" y="7437"/>
                  </a:cubicBezTo>
                  <a:lnTo>
                    <a:pt x="51" y="21771"/>
                  </a:lnTo>
                  <a:cubicBezTo>
                    <a:pt x="1" y="22663"/>
                    <a:pt x="661" y="23520"/>
                    <a:pt x="1551" y="23520"/>
                  </a:cubicBezTo>
                  <a:cubicBezTo>
                    <a:pt x="1973" y="23520"/>
                    <a:pt x="2446" y="23328"/>
                    <a:pt x="2920" y="22855"/>
                  </a:cubicBezTo>
                  <a:cubicBezTo>
                    <a:pt x="2920" y="22855"/>
                    <a:pt x="5399" y="20451"/>
                    <a:pt x="7103" y="18827"/>
                  </a:cubicBezTo>
                  <a:cubicBezTo>
                    <a:pt x="10988" y="21636"/>
                    <a:pt x="15571" y="23047"/>
                    <a:pt x="20151" y="23047"/>
                  </a:cubicBezTo>
                  <a:cubicBezTo>
                    <a:pt x="25799" y="23047"/>
                    <a:pt x="31442" y="20900"/>
                    <a:pt x="35765" y="16578"/>
                  </a:cubicBezTo>
                  <a:cubicBezTo>
                    <a:pt x="40332" y="12011"/>
                    <a:pt x="42501" y="5969"/>
                    <a:pt x="421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1" name="Google Shape;3701;p62"/>
          <p:cNvSpPr/>
          <p:nvPr/>
        </p:nvSpPr>
        <p:spPr>
          <a:xfrm>
            <a:off x="5016645" y="2433725"/>
            <a:ext cx="539040" cy="790568"/>
          </a:xfrm>
          <a:custGeom>
            <a:avLst/>
            <a:gdLst/>
            <a:ahLst/>
            <a:cxnLst/>
            <a:rect l="l" t="t" r="r" b="b"/>
            <a:pathLst>
              <a:path w="32536" h="47718" extrusionOk="0">
                <a:moveTo>
                  <a:pt x="25170" y="21337"/>
                </a:moveTo>
                <a:cubicBezTo>
                  <a:pt x="25580" y="21337"/>
                  <a:pt x="25873" y="21728"/>
                  <a:pt x="25873" y="22155"/>
                </a:cubicBezTo>
                <a:lnTo>
                  <a:pt x="25873" y="28662"/>
                </a:lnTo>
                <a:cubicBezTo>
                  <a:pt x="25873" y="28891"/>
                  <a:pt x="25644" y="29126"/>
                  <a:pt x="25409" y="29126"/>
                </a:cubicBezTo>
                <a:lnTo>
                  <a:pt x="18827" y="29126"/>
                </a:lnTo>
                <a:cubicBezTo>
                  <a:pt x="18437" y="29126"/>
                  <a:pt x="17662" y="28662"/>
                  <a:pt x="18363" y="27807"/>
                </a:cubicBezTo>
                <a:lnTo>
                  <a:pt x="20222" y="25947"/>
                </a:lnTo>
                <a:cubicBezTo>
                  <a:pt x="19147" y="25266"/>
                  <a:pt x="17923" y="24925"/>
                  <a:pt x="16698" y="24925"/>
                </a:cubicBezTo>
                <a:cubicBezTo>
                  <a:pt x="15006" y="24925"/>
                  <a:pt x="13312" y="25576"/>
                  <a:pt x="12011" y="26877"/>
                </a:cubicBezTo>
                <a:cubicBezTo>
                  <a:pt x="10536" y="28352"/>
                  <a:pt x="9916" y="30211"/>
                  <a:pt x="10071" y="32070"/>
                </a:cubicBezTo>
                <a:lnTo>
                  <a:pt x="6663" y="32070"/>
                </a:lnTo>
                <a:cubicBezTo>
                  <a:pt x="6588" y="29356"/>
                  <a:pt x="7518" y="26567"/>
                  <a:pt x="9606" y="24479"/>
                </a:cubicBezTo>
                <a:cubicBezTo>
                  <a:pt x="11571" y="22514"/>
                  <a:pt x="14148" y="21538"/>
                  <a:pt x="16728" y="21538"/>
                </a:cubicBezTo>
                <a:cubicBezTo>
                  <a:pt x="18826" y="21538"/>
                  <a:pt x="20927" y="22184"/>
                  <a:pt x="22701" y="23469"/>
                </a:cubicBezTo>
                <a:cubicBezTo>
                  <a:pt x="23475" y="22775"/>
                  <a:pt x="24560" y="21610"/>
                  <a:pt x="24560" y="21610"/>
                </a:cubicBezTo>
                <a:cubicBezTo>
                  <a:pt x="24776" y="21417"/>
                  <a:pt x="24985" y="21337"/>
                  <a:pt x="25170" y="21337"/>
                </a:cubicBezTo>
                <a:close/>
                <a:moveTo>
                  <a:pt x="26574" y="30986"/>
                </a:moveTo>
                <a:cubicBezTo>
                  <a:pt x="26648" y="33694"/>
                  <a:pt x="25719" y="36408"/>
                  <a:pt x="23630" y="38496"/>
                </a:cubicBezTo>
                <a:cubicBezTo>
                  <a:pt x="21657" y="40469"/>
                  <a:pt x="19066" y="41470"/>
                  <a:pt x="16476" y="41470"/>
                </a:cubicBezTo>
                <a:cubicBezTo>
                  <a:pt x="14388" y="41470"/>
                  <a:pt x="12300" y="40820"/>
                  <a:pt x="10536" y="39506"/>
                </a:cubicBezTo>
                <a:lnTo>
                  <a:pt x="8677" y="41366"/>
                </a:lnTo>
                <a:cubicBezTo>
                  <a:pt x="8456" y="41586"/>
                  <a:pt x="8243" y="41674"/>
                  <a:pt x="8055" y="41674"/>
                </a:cubicBezTo>
                <a:cubicBezTo>
                  <a:pt x="7651" y="41674"/>
                  <a:pt x="7363" y="41269"/>
                  <a:pt x="7363" y="40901"/>
                </a:cubicBezTo>
                <a:lnTo>
                  <a:pt x="7363" y="34394"/>
                </a:lnTo>
                <a:cubicBezTo>
                  <a:pt x="7363" y="34084"/>
                  <a:pt x="7592" y="33929"/>
                  <a:pt x="7828" y="33929"/>
                </a:cubicBezTo>
                <a:lnTo>
                  <a:pt x="14409" y="33929"/>
                </a:lnTo>
                <a:cubicBezTo>
                  <a:pt x="14435" y="33924"/>
                  <a:pt x="14462" y="33921"/>
                  <a:pt x="14490" y="33921"/>
                </a:cubicBezTo>
                <a:cubicBezTo>
                  <a:pt x="14894" y="33921"/>
                  <a:pt x="15528" y="34449"/>
                  <a:pt x="14874" y="35243"/>
                </a:cubicBezTo>
                <a:lnTo>
                  <a:pt x="13015" y="37102"/>
                </a:lnTo>
                <a:cubicBezTo>
                  <a:pt x="14065" y="37771"/>
                  <a:pt x="15258" y="38099"/>
                  <a:pt x="16455" y="38099"/>
                </a:cubicBezTo>
                <a:cubicBezTo>
                  <a:pt x="18175" y="38099"/>
                  <a:pt x="19903" y="37421"/>
                  <a:pt x="21226" y="36098"/>
                </a:cubicBezTo>
                <a:cubicBezTo>
                  <a:pt x="22701" y="34704"/>
                  <a:pt x="23320" y="32845"/>
                  <a:pt x="23165" y="30986"/>
                </a:cubicBezTo>
                <a:close/>
                <a:moveTo>
                  <a:pt x="16268" y="1"/>
                </a:moveTo>
                <a:cubicBezTo>
                  <a:pt x="16268" y="1"/>
                  <a:pt x="1" y="22465"/>
                  <a:pt x="1" y="31450"/>
                </a:cubicBezTo>
                <a:cubicBezTo>
                  <a:pt x="1" y="40436"/>
                  <a:pt x="7282" y="47717"/>
                  <a:pt x="16268" y="47717"/>
                </a:cubicBezTo>
                <a:cubicBezTo>
                  <a:pt x="25254" y="47717"/>
                  <a:pt x="32535" y="40436"/>
                  <a:pt x="32535" y="31450"/>
                </a:cubicBezTo>
                <a:cubicBezTo>
                  <a:pt x="32535" y="22465"/>
                  <a:pt x="16268" y="1"/>
                  <a:pt x="162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2" name="Google Shape;3702;p62"/>
          <p:cNvGrpSpPr/>
          <p:nvPr/>
        </p:nvGrpSpPr>
        <p:grpSpPr>
          <a:xfrm>
            <a:off x="4879383" y="1208078"/>
            <a:ext cx="696829" cy="790551"/>
            <a:chOff x="4879383" y="1208078"/>
            <a:chExt cx="696829" cy="790551"/>
          </a:xfrm>
        </p:grpSpPr>
        <p:sp>
          <p:nvSpPr>
            <p:cNvPr id="3703" name="Google Shape;3703;p62"/>
            <p:cNvSpPr/>
            <p:nvPr/>
          </p:nvSpPr>
          <p:spPr>
            <a:xfrm>
              <a:off x="5008958" y="1505812"/>
              <a:ext cx="390148" cy="492817"/>
            </a:xfrm>
            <a:custGeom>
              <a:avLst/>
              <a:gdLst/>
              <a:ahLst/>
              <a:cxnLst/>
              <a:rect l="l" t="t" r="r" b="b"/>
              <a:pathLst>
                <a:path w="23549" h="29746" extrusionOk="0">
                  <a:moveTo>
                    <a:pt x="13324" y="0"/>
                  </a:moveTo>
                  <a:cubicBezTo>
                    <a:pt x="6743" y="8986"/>
                    <a:pt x="5113" y="15028"/>
                    <a:pt x="9915" y="25563"/>
                  </a:cubicBezTo>
                  <a:cubicBezTo>
                    <a:pt x="9865" y="25549"/>
                    <a:pt x="9799" y="25542"/>
                    <a:pt x="9718" y="25542"/>
                  </a:cubicBezTo>
                  <a:cubicBezTo>
                    <a:pt x="8037" y="25542"/>
                    <a:pt x="0" y="28493"/>
                    <a:pt x="0" y="29746"/>
                  </a:cubicBezTo>
                  <a:cubicBezTo>
                    <a:pt x="6123" y="29746"/>
                    <a:pt x="18591" y="29436"/>
                    <a:pt x="23549" y="29436"/>
                  </a:cubicBezTo>
                  <a:cubicBezTo>
                    <a:pt x="21577" y="26619"/>
                    <a:pt x="19093" y="26491"/>
                    <a:pt x="16856" y="26491"/>
                  </a:cubicBezTo>
                  <a:cubicBezTo>
                    <a:pt x="16632" y="26491"/>
                    <a:pt x="16411" y="26492"/>
                    <a:pt x="16193" y="26492"/>
                  </a:cubicBezTo>
                  <a:cubicBezTo>
                    <a:pt x="13479" y="26418"/>
                    <a:pt x="12165" y="25098"/>
                    <a:pt x="11465" y="22855"/>
                  </a:cubicBezTo>
                  <a:cubicBezTo>
                    <a:pt x="10845" y="20996"/>
                    <a:pt x="10616" y="18982"/>
                    <a:pt x="10151" y="17042"/>
                  </a:cubicBezTo>
                  <a:cubicBezTo>
                    <a:pt x="9760" y="15418"/>
                    <a:pt x="10225" y="14489"/>
                    <a:pt x="11929" y="13714"/>
                  </a:cubicBezTo>
                  <a:cubicBezTo>
                    <a:pt x="14799" y="12549"/>
                    <a:pt x="17042" y="10535"/>
                    <a:pt x="18746" y="7592"/>
                  </a:cubicBezTo>
                  <a:lnTo>
                    <a:pt x="18746" y="7592"/>
                  </a:lnTo>
                  <a:cubicBezTo>
                    <a:pt x="16283" y="9234"/>
                    <a:pt x="11280" y="12995"/>
                    <a:pt x="10040" y="12995"/>
                  </a:cubicBezTo>
                  <a:cubicBezTo>
                    <a:pt x="9877" y="12995"/>
                    <a:pt x="9779" y="12929"/>
                    <a:pt x="9760" y="12785"/>
                  </a:cubicBezTo>
                  <a:cubicBezTo>
                    <a:pt x="9760" y="8757"/>
                    <a:pt x="12084" y="3954"/>
                    <a:pt x="133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2"/>
            <p:cNvSpPr/>
            <p:nvPr/>
          </p:nvSpPr>
          <p:spPr>
            <a:xfrm>
              <a:off x="5313154" y="1556078"/>
              <a:ext cx="144999" cy="104624"/>
            </a:xfrm>
            <a:custGeom>
              <a:avLst/>
              <a:gdLst/>
              <a:ahLst/>
              <a:cxnLst/>
              <a:rect l="l" t="t" r="r" b="b"/>
              <a:pathLst>
                <a:path w="8752" h="6315" extrusionOk="0">
                  <a:moveTo>
                    <a:pt x="5751" y="1"/>
                  </a:moveTo>
                  <a:cubicBezTo>
                    <a:pt x="4513" y="1"/>
                    <a:pt x="3173" y="134"/>
                    <a:pt x="2325" y="610"/>
                  </a:cubicBezTo>
                  <a:cubicBezTo>
                    <a:pt x="850" y="1459"/>
                    <a:pt x="1" y="2853"/>
                    <a:pt x="1" y="4093"/>
                  </a:cubicBezTo>
                  <a:cubicBezTo>
                    <a:pt x="1" y="4141"/>
                    <a:pt x="49" y="4162"/>
                    <a:pt x="134" y="4162"/>
                  </a:cubicBezTo>
                  <a:cubicBezTo>
                    <a:pt x="659" y="4162"/>
                    <a:pt x="2596" y="3353"/>
                    <a:pt x="3177" y="3353"/>
                  </a:cubicBezTo>
                  <a:cubicBezTo>
                    <a:pt x="3253" y="3353"/>
                    <a:pt x="3305" y="3367"/>
                    <a:pt x="3329" y="3399"/>
                  </a:cubicBezTo>
                  <a:cubicBezTo>
                    <a:pt x="3564" y="3783"/>
                    <a:pt x="850" y="5797"/>
                    <a:pt x="1240" y="6032"/>
                  </a:cubicBezTo>
                  <a:cubicBezTo>
                    <a:pt x="1668" y="6216"/>
                    <a:pt x="2168" y="6314"/>
                    <a:pt x="2697" y="6314"/>
                  </a:cubicBezTo>
                  <a:cubicBezTo>
                    <a:pt x="3510" y="6314"/>
                    <a:pt x="4392" y="6082"/>
                    <a:pt x="5188" y="5568"/>
                  </a:cubicBezTo>
                  <a:cubicBezTo>
                    <a:pt x="7127" y="4483"/>
                    <a:pt x="8751" y="220"/>
                    <a:pt x="8751" y="220"/>
                  </a:cubicBezTo>
                  <a:cubicBezTo>
                    <a:pt x="8751" y="220"/>
                    <a:pt x="7335" y="1"/>
                    <a:pt x="57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2"/>
            <p:cNvSpPr/>
            <p:nvPr/>
          </p:nvSpPr>
          <p:spPr>
            <a:xfrm>
              <a:off x="5360586" y="1436278"/>
              <a:ext cx="107821" cy="78281"/>
            </a:xfrm>
            <a:custGeom>
              <a:avLst/>
              <a:gdLst/>
              <a:ahLst/>
              <a:cxnLst/>
              <a:rect l="l" t="t" r="r" b="b"/>
              <a:pathLst>
                <a:path w="6508" h="4725" extrusionOk="0">
                  <a:moveTo>
                    <a:pt x="4304" y="0"/>
                  </a:moveTo>
                  <a:cubicBezTo>
                    <a:pt x="3389" y="0"/>
                    <a:pt x="2400" y="105"/>
                    <a:pt x="1786" y="479"/>
                  </a:cubicBezTo>
                  <a:cubicBezTo>
                    <a:pt x="621" y="1099"/>
                    <a:pt x="1" y="2109"/>
                    <a:pt x="1" y="3038"/>
                  </a:cubicBezTo>
                  <a:cubicBezTo>
                    <a:pt x="1" y="3078"/>
                    <a:pt x="38" y="3095"/>
                    <a:pt x="104" y="3095"/>
                  </a:cubicBezTo>
                  <a:cubicBezTo>
                    <a:pt x="505" y="3095"/>
                    <a:pt x="1964" y="2461"/>
                    <a:pt x="2378" y="2461"/>
                  </a:cubicBezTo>
                  <a:cubicBezTo>
                    <a:pt x="2429" y="2461"/>
                    <a:pt x="2465" y="2471"/>
                    <a:pt x="2480" y="2493"/>
                  </a:cubicBezTo>
                  <a:cubicBezTo>
                    <a:pt x="2635" y="2803"/>
                    <a:pt x="701" y="4352"/>
                    <a:pt x="930" y="4507"/>
                  </a:cubicBezTo>
                  <a:cubicBezTo>
                    <a:pt x="1254" y="4655"/>
                    <a:pt x="1610" y="4724"/>
                    <a:pt x="1987" y="4724"/>
                  </a:cubicBezTo>
                  <a:cubicBezTo>
                    <a:pt x="2606" y="4724"/>
                    <a:pt x="3280" y="4536"/>
                    <a:pt x="3955" y="4197"/>
                  </a:cubicBezTo>
                  <a:cubicBezTo>
                    <a:pt x="5349" y="3348"/>
                    <a:pt x="6508" y="169"/>
                    <a:pt x="6508" y="169"/>
                  </a:cubicBezTo>
                  <a:cubicBezTo>
                    <a:pt x="6508" y="169"/>
                    <a:pt x="5466" y="0"/>
                    <a:pt x="43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2"/>
            <p:cNvSpPr/>
            <p:nvPr/>
          </p:nvSpPr>
          <p:spPr>
            <a:xfrm>
              <a:off x="5465823" y="1446103"/>
              <a:ext cx="82158" cy="58980"/>
            </a:xfrm>
            <a:custGeom>
              <a:avLst/>
              <a:gdLst/>
              <a:ahLst/>
              <a:cxnLst/>
              <a:rect l="l" t="t" r="r" b="b"/>
              <a:pathLst>
                <a:path w="4959" h="3560" extrusionOk="0">
                  <a:moveTo>
                    <a:pt x="3275" y="0"/>
                  </a:moveTo>
                  <a:cubicBezTo>
                    <a:pt x="2568" y="0"/>
                    <a:pt x="1801" y="77"/>
                    <a:pt x="1321" y="351"/>
                  </a:cubicBezTo>
                  <a:cubicBezTo>
                    <a:pt x="546" y="816"/>
                    <a:pt x="1" y="1590"/>
                    <a:pt x="81" y="2291"/>
                  </a:cubicBezTo>
                  <a:cubicBezTo>
                    <a:pt x="81" y="2318"/>
                    <a:pt x="106" y="2330"/>
                    <a:pt x="150" y="2330"/>
                  </a:cubicBezTo>
                  <a:cubicBezTo>
                    <a:pt x="427" y="2330"/>
                    <a:pt x="1457" y="1860"/>
                    <a:pt x="1822" y="1860"/>
                  </a:cubicBezTo>
                  <a:cubicBezTo>
                    <a:pt x="1880" y="1860"/>
                    <a:pt x="1922" y="1872"/>
                    <a:pt x="1941" y="1900"/>
                  </a:cubicBezTo>
                  <a:cubicBezTo>
                    <a:pt x="2015" y="2136"/>
                    <a:pt x="546" y="3294"/>
                    <a:pt x="775" y="3375"/>
                  </a:cubicBezTo>
                  <a:cubicBezTo>
                    <a:pt x="993" y="3498"/>
                    <a:pt x="1271" y="3560"/>
                    <a:pt x="1575" y="3560"/>
                  </a:cubicBezTo>
                  <a:cubicBezTo>
                    <a:pt x="2036" y="3560"/>
                    <a:pt x="2559" y="3419"/>
                    <a:pt x="3025" y="3139"/>
                  </a:cubicBezTo>
                  <a:cubicBezTo>
                    <a:pt x="4109" y="2520"/>
                    <a:pt x="4958" y="122"/>
                    <a:pt x="4958" y="122"/>
                  </a:cubicBezTo>
                  <a:cubicBezTo>
                    <a:pt x="4958" y="122"/>
                    <a:pt x="4165" y="0"/>
                    <a:pt x="32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2"/>
            <p:cNvSpPr/>
            <p:nvPr/>
          </p:nvSpPr>
          <p:spPr>
            <a:xfrm>
              <a:off x="5469733" y="1579007"/>
              <a:ext cx="57721" cy="35951"/>
            </a:xfrm>
            <a:custGeom>
              <a:avLst/>
              <a:gdLst/>
              <a:ahLst/>
              <a:cxnLst/>
              <a:rect l="l" t="t" r="r" b="b"/>
              <a:pathLst>
                <a:path w="3484" h="2170" extrusionOk="0">
                  <a:moveTo>
                    <a:pt x="1395" y="1"/>
                  </a:moveTo>
                  <a:cubicBezTo>
                    <a:pt x="775" y="1"/>
                    <a:pt x="230" y="311"/>
                    <a:pt x="0" y="695"/>
                  </a:cubicBezTo>
                  <a:cubicBezTo>
                    <a:pt x="0" y="850"/>
                    <a:pt x="1240" y="930"/>
                    <a:pt x="1240" y="1085"/>
                  </a:cubicBezTo>
                  <a:cubicBezTo>
                    <a:pt x="1240" y="1240"/>
                    <a:pt x="0" y="1395"/>
                    <a:pt x="75" y="1550"/>
                  </a:cubicBezTo>
                  <a:cubicBezTo>
                    <a:pt x="310" y="1860"/>
                    <a:pt x="849" y="2170"/>
                    <a:pt x="1395" y="2170"/>
                  </a:cubicBezTo>
                  <a:cubicBezTo>
                    <a:pt x="2244" y="2089"/>
                    <a:pt x="3483" y="1085"/>
                    <a:pt x="3483" y="1085"/>
                  </a:cubicBezTo>
                  <a:cubicBezTo>
                    <a:pt x="3483" y="1085"/>
                    <a:pt x="2169" y="1"/>
                    <a:pt x="13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2"/>
            <p:cNvSpPr/>
            <p:nvPr/>
          </p:nvSpPr>
          <p:spPr>
            <a:xfrm>
              <a:off x="5500532" y="1500361"/>
              <a:ext cx="62841" cy="38586"/>
            </a:xfrm>
            <a:custGeom>
              <a:avLst/>
              <a:gdLst/>
              <a:ahLst/>
              <a:cxnLst/>
              <a:rect l="l" t="t" r="r" b="b"/>
              <a:pathLst>
                <a:path w="3793" h="2329" extrusionOk="0">
                  <a:moveTo>
                    <a:pt x="1542" y="1"/>
                  </a:moveTo>
                  <a:cubicBezTo>
                    <a:pt x="1462" y="1"/>
                    <a:pt x="1385" y="7"/>
                    <a:pt x="1314" y="19"/>
                  </a:cubicBezTo>
                  <a:cubicBezTo>
                    <a:pt x="695" y="174"/>
                    <a:pt x="155" y="565"/>
                    <a:pt x="0" y="1030"/>
                  </a:cubicBezTo>
                  <a:cubicBezTo>
                    <a:pt x="0" y="1107"/>
                    <a:pt x="329" y="1107"/>
                    <a:pt x="657" y="1107"/>
                  </a:cubicBezTo>
                  <a:cubicBezTo>
                    <a:pt x="986" y="1107"/>
                    <a:pt x="1314" y="1107"/>
                    <a:pt x="1314" y="1184"/>
                  </a:cubicBezTo>
                  <a:cubicBezTo>
                    <a:pt x="1395" y="1414"/>
                    <a:pt x="75" y="1804"/>
                    <a:pt x="230" y="1879"/>
                  </a:cubicBezTo>
                  <a:cubicBezTo>
                    <a:pt x="460" y="2168"/>
                    <a:pt x="860" y="2328"/>
                    <a:pt x="1305" y="2328"/>
                  </a:cubicBezTo>
                  <a:cubicBezTo>
                    <a:pt x="1459" y="2328"/>
                    <a:pt x="1619" y="2309"/>
                    <a:pt x="1779" y="2269"/>
                  </a:cubicBezTo>
                  <a:cubicBezTo>
                    <a:pt x="2634" y="2114"/>
                    <a:pt x="3793" y="720"/>
                    <a:pt x="3793" y="720"/>
                  </a:cubicBezTo>
                  <a:cubicBezTo>
                    <a:pt x="3793" y="720"/>
                    <a:pt x="2428" y="1"/>
                    <a:pt x="15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2"/>
            <p:cNvSpPr/>
            <p:nvPr/>
          </p:nvSpPr>
          <p:spPr>
            <a:xfrm>
              <a:off x="5233596" y="1536677"/>
              <a:ext cx="82142" cy="59510"/>
            </a:xfrm>
            <a:custGeom>
              <a:avLst/>
              <a:gdLst/>
              <a:ahLst/>
              <a:cxnLst/>
              <a:rect l="l" t="t" r="r" b="b"/>
              <a:pathLst>
                <a:path w="4958" h="3592" extrusionOk="0">
                  <a:moveTo>
                    <a:pt x="3209" y="0"/>
                  </a:moveTo>
                  <a:cubicBezTo>
                    <a:pt x="2518" y="0"/>
                    <a:pt x="1780" y="86"/>
                    <a:pt x="1314" y="387"/>
                  </a:cubicBezTo>
                  <a:cubicBezTo>
                    <a:pt x="539" y="852"/>
                    <a:pt x="0" y="1626"/>
                    <a:pt x="0" y="2320"/>
                  </a:cubicBezTo>
                  <a:cubicBezTo>
                    <a:pt x="7" y="2335"/>
                    <a:pt x="28" y="2341"/>
                    <a:pt x="60" y="2341"/>
                  </a:cubicBezTo>
                  <a:cubicBezTo>
                    <a:pt x="329" y="2341"/>
                    <a:pt x="1399" y="1891"/>
                    <a:pt x="1796" y="1891"/>
                  </a:cubicBezTo>
                  <a:cubicBezTo>
                    <a:pt x="1865" y="1891"/>
                    <a:pt x="1913" y="1905"/>
                    <a:pt x="1934" y="1936"/>
                  </a:cubicBezTo>
                  <a:cubicBezTo>
                    <a:pt x="2014" y="2091"/>
                    <a:pt x="539" y="3250"/>
                    <a:pt x="775" y="3405"/>
                  </a:cubicBezTo>
                  <a:cubicBezTo>
                    <a:pt x="992" y="3529"/>
                    <a:pt x="1259" y="3592"/>
                    <a:pt x="1552" y="3592"/>
                  </a:cubicBezTo>
                  <a:cubicBezTo>
                    <a:pt x="1988" y="3592"/>
                    <a:pt x="2481" y="3453"/>
                    <a:pt x="2944" y="3175"/>
                  </a:cubicBezTo>
                  <a:cubicBezTo>
                    <a:pt x="4028" y="2556"/>
                    <a:pt x="4958" y="151"/>
                    <a:pt x="4958" y="151"/>
                  </a:cubicBezTo>
                  <a:cubicBezTo>
                    <a:pt x="4958" y="151"/>
                    <a:pt x="4125" y="0"/>
                    <a:pt x="32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2"/>
            <p:cNvSpPr/>
            <p:nvPr/>
          </p:nvSpPr>
          <p:spPr>
            <a:xfrm>
              <a:off x="5396521" y="1345439"/>
              <a:ext cx="70660" cy="73328"/>
            </a:xfrm>
            <a:custGeom>
              <a:avLst/>
              <a:gdLst/>
              <a:ahLst/>
              <a:cxnLst/>
              <a:rect l="l" t="t" r="r" b="b"/>
              <a:pathLst>
                <a:path w="4265" h="4426" extrusionOk="0">
                  <a:moveTo>
                    <a:pt x="4264" y="1"/>
                  </a:moveTo>
                  <a:cubicBezTo>
                    <a:pt x="4264" y="1"/>
                    <a:pt x="1705" y="465"/>
                    <a:pt x="856" y="1395"/>
                  </a:cubicBezTo>
                  <a:cubicBezTo>
                    <a:pt x="236" y="2089"/>
                    <a:pt x="1" y="2944"/>
                    <a:pt x="236" y="3638"/>
                  </a:cubicBezTo>
                  <a:cubicBezTo>
                    <a:pt x="241" y="3647"/>
                    <a:pt x="250" y="3652"/>
                    <a:pt x="263" y="3652"/>
                  </a:cubicBezTo>
                  <a:cubicBezTo>
                    <a:pt x="464" y="3652"/>
                    <a:pt x="1632" y="2631"/>
                    <a:pt x="1842" y="2631"/>
                  </a:cubicBezTo>
                  <a:cubicBezTo>
                    <a:pt x="1849" y="2631"/>
                    <a:pt x="1855" y="2632"/>
                    <a:pt x="1860" y="2634"/>
                  </a:cubicBezTo>
                  <a:cubicBezTo>
                    <a:pt x="2095" y="2864"/>
                    <a:pt x="1011" y="4413"/>
                    <a:pt x="1240" y="4413"/>
                  </a:cubicBezTo>
                  <a:cubicBezTo>
                    <a:pt x="1304" y="4421"/>
                    <a:pt x="1371" y="4425"/>
                    <a:pt x="1439" y="4425"/>
                  </a:cubicBezTo>
                  <a:cubicBezTo>
                    <a:pt x="2033" y="4425"/>
                    <a:pt x="2771" y="4111"/>
                    <a:pt x="3254" y="3483"/>
                  </a:cubicBezTo>
                  <a:cubicBezTo>
                    <a:pt x="4109" y="2554"/>
                    <a:pt x="4264" y="1"/>
                    <a:pt x="42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2"/>
            <p:cNvSpPr/>
            <p:nvPr/>
          </p:nvSpPr>
          <p:spPr>
            <a:xfrm>
              <a:off x="5506894" y="1345439"/>
              <a:ext cx="69318" cy="73328"/>
            </a:xfrm>
            <a:custGeom>
              <a:avLst/>
              <a:gdLst/>
              <a:ahLst/>
              <a:cxnLst/>
              <a:rect l="l" t="t" r="r" b="b"/>
              <a:pathLst>
                <a:path w="4184" h="4426" extrusionOk="0">
                  <a:moveTo>
                    <a:pt x="4184" y="1"/>
                  </a:moveTo>
                  <a:cubicBezTo>
                    <a:pt x="4183" y="1"/>
                    <a:pt x="1630" y="465"/>
                    <a:pt x="856" y="1395"/>
                  </a:cubicBezTo>
                  <a:cubicBezTo>
                    <a:pt x="156" y="2089"/>
                    <a:pt x="1" y="2944"/>
                    <a:pt x="156" y="3638"/>
                  </a:cubicBezTo>
                  <a:cubicBezTo>
                    <a:pt x="160" y="3647"/>
                    <a:pt x="170" y="3652"/>
                    <a:pt x="184" y="3652"/>
                  </a:cubicBezTo>
                  <a:cubicBezTo>
                    <a:pt x="397" y="3652"/>
                    <a:pt x="1627" y="2631"/>
                    <a:pt x="1841" y="2631"/>
                  </a:cubicBezTo>
                  <a:cubicBezTo>
                    <a:pt x="1849" y="2631"/>
                    <a:pt x="1855" y="2632"/>
                    <a:pt x="1860" y="2634"/>
                  </a:cubicBezTo>
                  <a:cubicBezTo>
                    <a:pt x="2015" y="2864"/>
                    <a:pt x="930" y="4413"/>
                    <a:pt x="1240" y="4413"/>
                  </a:cubicBezTo>
                  <a:cubicBezTo>
                    <a:pt x="1304" y="4421"/>
                    <a:pt x="1370" y="4425"/>
                    <a:pt x="1436" y="4425"/>
                  </a:cubicBezTo>
                  <a:cubicBezTo>
                    <a:pt x="2018" y="4425"/>
                    <a:pt x="2698" y="4111"/>
                    <a:pt x="3254" y="3483"/>
                  </a:cubicBezTo>
                  <a:cubicBezTo>
                    <a:pt x="4109" y="2554"/>
                    <a:pt x="4184" y="1"/>
                    <a:pt x="41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2"/>
            <p:cNvSpPr/>
            <p:nvPr/>
          </p:nvSpPr>
          <p:spPr>
            <a:xfrm>
              <a:off x="5370858" y="1272243"/>
              <a:ext cx="70660" cy="73394"/>
            </a:xfrm>
            <a:custGeom>
              <a:avLst/>
              <a:gdLst/>
              <a:ahLst/>
              <a:cxnLst/>
              <a:rect l="l" t="t" r="r" b="b"/>
              <a:pathLst>
                <a:path w="4265" h="4430" extrusionOk="0">
                  <a:moveTo>
                    <a:pt x="4264" y="0"/>
                  </a:moveTo>
                  <a:cubicBezTo>
                    <a:pt x="4264" y="0"/>
                    <a:pt x="1705" y="391"/>
                    <a:pt x="930" y="1320"/>
                  </a:cubicBezTo>
                  <a:cubicBezTo>
                    <a:pt x="236" y="2095"/>
                    <a:pt x="1" y="2944"/>
                    <a:pt x="236" y="3644"/>
                  </a:cubicBezTo>
                  <a:cubicBezTo>
                    <a:pt x="240" y="3653"/>
                    <a:pt x="249" y="3657"/>
                    <a:pt x="261" y="3657"/>
                  </a:cubicBezTo>
                  <a:cubicBezTo>
                    <a:pt x="458" y="3657"/>
                    <a:pt x="1642" y="2621"/>
                    <a:pt x="1903" y="2621"/>
                  </a:cubicBezTo>
                  <a:cubicBezTo>
                    <a:pt x="1919" y="2621"/>
                    <a:pt x="1932" y="2625"/>
                    <a:pt x="1940" y="2634"/>
                  </a:cubicBezTo>
                  <a:cubicBezTo>
                    <a:pt x="2095" y="2789"/>
                    <a:pt x="1011" y="4419"/>
                    <a:pt x="1240" y="4419"/>
                  </a:cubicBezTo>
                  <a:cubicBezTo>
                    <a:pt x="1308" y="4426"/>
                    <a:pt x="1376" y="4429"/>
                    <a:pt x="1445" y="4429"/>
                  </a:cubicBezTo>
                  <a:cubicBezTo>
                    <a:pt x="2089" y="4429"/>
                    <a:pt x="2775" y="4116"/>
                    <a:pt x="3335" y="3489"/>
                  </a:cubicBezTo>
                  <a:cubicBezTo>
                    <a:pt x="4184" y="2559"/>
                    <a:pt x="4264" y="0"/>
                    <a:pt x="42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2"/>
            <p:cNvSpPr/>
            <p:nvPr/>
          </p:nvSpPr>
          <p:spPr>
            <a:xfrm>
              <a:off x="5286165" y="1208078"/>
              <a:ext cx="74438" cy="120678"/>
            </a:xfrm>
            <a:custGeom>
              <a:avLst/>
              <a:gdLst/>
              <a:ahLst/>
              <a:cxnLst/>
              <a:rect l="l" t="t" r="r" b="b"/>
              <a:pathLst>
                <a:path w="4493" h="7284" extrusionOk="0">
                  <a:moveTo>
                    <a:pt x="2095" y="0"/>
                  </a:moveTo>
                  <a:cubicBezTo>
                    <a:pt x="2095" y="0"/>
                    <a:pt x="0" y="2789"/>
                    <a:pt x="81" y="4493"/>
                  </a:cubicBezTo>
                  <a:cubicBezTo>
                    <a:pt x="155" y="5813"/>
                    <a:pt x="775" y="6817"/>
                    <a:pt x="1630" y="7281"/>
                  </a:cubicBezTo>
                  <a:cubicBezTo>
                    <a:pt x="1633" y="7283"/>
                    <a:pt x="1637" y="7283"/>
                    <a:pt x="1641" y="7283"/>
                  </a:cubicBezTo>
                  <a:cubicBezTo>
                    <a:pt x="1864" y="7283"/>
                    <a:pt x="2019" y="4803"/>
                    <a:pt x="2324" y="4803"/>
                  </a:cubicBezTo>
                  <a:cubicBezTo>
                    <a:pt x="2620" y="4803"/>
                    <a:pt x="3058" y="7067"/>
                    <a:pt x="3302" y="7067"/>
                  </a:cubicBezTo>
                  <a:cubicBezTo>
                    <a:pt x="3313" y="7067"/>
                    <a:pt x="3324" y="7062"/>
                    <a:pt x="3334" y="7052"/>
                  </a:cubicBezTo>
                  <a:cubicBezTo>
                    <a:pt x="4028" y="6587"/>
                    <a:pt x="4493" y="5503"/>
                    <a:pt x="4419" y="4264"/>
                  </a:cubicBezTo>
                  <a:cubicBezTo>
                    <a:pt x="4338" y="2634"/>
                    <a:pt x="2095" y="0"/>
                    <a:pt x="20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2"/>
            <p:cNvSpPr/>
            <p:nvPr/>
          </p:nvSpPr>
          <p:spPr>
            <a:xfrm>
              <a:off x="5254124" y="1328706"/>
              <a:ext cx="61615" cy="88620"/>
            </a:xfrm>
            <a:custGeom>
              <a:avLst/>
              <a:gdLst/>
              <a:ahLst/>
              <a:cxnLst/>
              <a:rect l="l" t="t" r="r" b="b"/>
              <a:pathLst>
                <a:path w="3719" h="5349" extrusionOk="0">
                  <a:moveTo>
                    <a:pt x="1005" y="0"/>
                  </a:moveTo>
                  <a:cubicBezTo>
                    <a:pt x="1005" y="0"/>
                    <a:pt x="1" y="2324"/>
                    <a:pt x="310" y="3564"/>
                  </a:cubicBezTo>
                  <a:cubicBezTo>
                    <a:pt x="540" y="4493"/>
                    <a:pt x="1159" y="5113"/>
                    <a:pt x="1860" y="5348"/>
                  </a:cubicBezTo>
                  <a:cubicBezTo>
                    <a:pt x="2089" y="5348"/>
                    <a:pt x="1779" y="3489"/>
                    <a:pt x="1934" y="3409"/>
                  </a:cubicBezTo>
                  <a:cubicBezTo>
                    <a:pt x="1940" y="3407"/>
                    <a:pt x="1947" y="3407"/>
                    <a:pt x="1954" y="3407"/>
                  </a:cubicBezTo>
                  <a:cubicBezTo>
                    <a:pt x="2253" y="3407"/>
                    <a:pt x="2865" y="4904"/>
                    <a:pt x="3065" y="4904"/>
                  </a:cubicBezTo>
                  <a:cubicBezTo>
                    <a:pt x="3078" y="4904"/>
                    <a:pt x="3090" y="4898"/>
                    <a:pt x="3099" y="4884"/>
                  </a:cubicBezTo>
                  <a:cubicBezTo>
                    <a:pt x="3564" y="4419"/>
                    <a:pt x="3719" y="3564"/>
                    <a:pt x="3483" y="2715"/>
                  </a:cubicBezTo>
                  <a:cubicBezTo>
                    <a:pt x="3099" y="1475"/>
                    <a:pt x="1005" y="0"/>
                    <a:pt x="10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2"/>
            <p:cNvSpPr/>
            <p:nvPr/>
          </p:nvSpPr>
          <p:spPr>
            <a:xfrm>
              <a:off x="5029485" y="1391215"/>
              <a:ext cx="87626" cy="55683"/>
            </a:xfrm>
            <a:custGeom>
              <a:avLst/>
              <a:gdLst/>
              <a:ahLst/>
              <a:cxnLst/>
              <a:rect l="l" t="t" r="r" b="b"/>
              <a:pathLst>
                <a:path w="5289" h="3361" extrusionOk="0">
                  <a:moveTo>
                    <a:pt x="2889" y="1"/>
                  </a:moveTo>
                  <a:cubicBezTo>
                    <a:pt x="1649" y="1"/>
                    <a:pt x="1" y="565"/>
                    <a:pt x="1" y="565"/>
                  </a:cubicBezTo>
                  <a:cubicBezTo>
                    <a:pt x="1" y="565"/>
                    <a:pt x="1395" y="2815"/>
                    <a:pt x="2560" y="3199"/>
                  </a:cubicBezTo>
                  <a:cubicBezTo>
                    <a:pt x="2889" y="3309"/>
                    <a:pt x="3219" y="3360"/>
                    <a:pt x="3527" y="3360"/>
                  </a:cubicBezTo>
                  <a:cubicBezTo>
                    <a:pt x="4090" y="3360"/>
                    <a:pt x="4584" y="3189"/>
                    <a:pt x="4884" y="2889"/>
                  </a:cubicBezTo>
                  <a:cubicBezTo>
                    <a:pt x="5039" y="2734"/>
                    <a:pt x="3335" y="1960"/>
                    <a:pt x="3409" y="1730"/>
                  </a:cubicBezTo>
                  <a:cubicBezTo>
                    <a:pt x="3429" y="1671"/>
                    <a:pt x="3562" y="1652"/>
                    <a:pt x="3747" y="1652"/>
                  </a:cubicBezTo>
                  <a:cubicBezTo>
                    <a:pt x="4115" y="1652"/>
                    <a:pt x="4692" y="1729"/>
                    <a:pt x="5020" y="1729"/>
                  </a:cubicBezTo>
                  <a:cubicBezTo>
                    <a:pt x="5186" y="1729"/>
                    <a:pt x="5288" y="1709"/>
                    <a:pt x="5268" y="1650"/>
                  </a:cubicBezTo>
                  <a:cubicBezTo>
                    <a:pt x="5113" y="1030"/>
                    <a:pt x="4493" y="410"/>
                    <a:pt x="3644" y="101"/>
                  </a:cubicBezTo>
                  <a:cubicBezTo>
                    <a:pt x="3429" y="30"/>
                    <a:pt x="3170" y="1"/>
                    <a:pt x="28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2"/>
            <p:cNvSpPr/>
            <p:nvPr/>
          </p:nvSpPr>
          <p:spPr>
            <a:xfrm>
              <a:off x="4957615" y="1351552"/>
              <a:ext cx="87626" cy="55617"/>
            </a:xfrm>
            <a:custGeom>
              <a:avLst/>
              <a:gdLst/>
              <a:ahLst/>
              <a:cxnLst/>
              <a:rect l="l" t="t" r="r" b="b"/>
              <a:pathLst>
                <a:path w="5289" h="3357" extrusionOk="0">
                  <a:moveTo>
                    <a:pt x="2939" y="1"/>
                  </a:moveTo>
                  <a:cubicBezTo>
                    <a:pt x="1694" y="1"/>
                    <a:pt x="1" y="635"/>
                    <a:pt x="1" y="635"/>
                  </a:cubicBezTo>
                  <a:cubicBezTo>
                    <a:pt x="1" y="635"/>
                    <a:pt x="1395" y="2804"/>
                    <a:pt x="2560" y="3195"/>
                  </a:cubicBezTo>
                  <a:cubicBezTo>
                    <a:pt x="2889" y="3305"/>
                    <a:pt x="3219" y="3356"/>
                    <a:pt x="3527" y="3356"/>
                  </a:cubicBezTo>
                  <a:cubicBezTo>
                    <a:pt x="4090" y="3356"/>
                    <a:pt x="4584" y="3185"/>
                    <a:pt x="4884" y="2885"/>
                  </a:cubicBezTo>
                  <a:cubicBezTo>
                    <a:pt x="5039" y="2730"/>
                    <a:pt x="3335" y="1955"/>
                    <a:pt x="3409" y="1720"/>
                  </a:cubicBezTo>
                  <a:cubicBezTo>
                    <a:pt x="3429" y="1663"/>
                    <a:pt x="3559" y="1644"/>
                    <a:pt x="3742" y="1644"/>
                  </a:cubicBezTo>
                  <a:cubicBezTo>
                    <a:pt x="4112" y="1644"/>
                    <a:pt x="4697" y="1722"/>
                    <a:pt x="5025" y="1722"/>
                  </a:cubicBezTo>
                  <a:cubicBezTo>
                    <a:pt x="5188" y="1722"/>
                    <a:pt x="5288" y="1703"/>
                    <a:pt x="5268" y="1646"/>
                  </a:cubicBezTo>
                  <a:cubicBezTo>
                    <a:pt x="5113" y="1026"/>
                    <a:pt x="4494" y="406"/>
                    <a:pt x="3645" y="96"/>
                  </a:cubicBezTo>
                  <a:cubicBezTo>
                    <a:pt x="3442" y="29"/>
                    <a:pt x="3201" y="1"/>
                    <a:pt x="29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2"/>
            <p:cNvSpPr/>
            <p:nvPr/>
          </p:nvSpPr>
          <p:spPr>
            <a:xfrm>
              <a:off x="4924248" y="1581575"/>
              <a:ext cx="89862" cy="53927"/>
            </a:xfrm>
            <a:custGeom>
              <a:avLst/>
              <a:gdLst/>
              <a:ahLst/>
              <a:cxnLst/>
              <a:rect l="l" t="t" r="r" b="b"/>
              <a:pathLst>
                <a:path w="5424" h="3255" extrusionOk="0">
                  <a:moveTo>
                    <a:pt x="3254" y="1"/>
                  </a:moveTo>
                  <a:cubicBezTo>
                    <a:pt x="1940" y="1"/>
                    <a:pt x="1" y="1624"/>
                    <a:pt x="1" y="1624"/>
                  </a:cubicBezTo>
                  <a:cubicBezTo>
                    <a:pt x="1" y="1624"/>
                    <a:pt x="2015" y="3254"/>
                    <a:pt x="3254" y="3254"/>
                  </a:cubicBezTo>
                  <a:cubicBezTo>
                    <a:pt x="4184" y="3254"/>
                    <a:pt x="5039" y="2789"/>
                    <a:pt x="5349" y="2170"/>
                  </a:cubicBezTo>
                  <a:cubicBezTo>
                    <a:pt x="5423" y="2015"/>
                    <a:pt x="3564" y="1860"/>
                    <a:pt x="3564" y="1624"/>
                  </a:cubicBezTo>
                  <a:cubicBezTo>
                    <a:pt x="3564" y="1395"/>
                    <a:pt x="5423" y="1085"/>
                    <a:pt x="5268" y="930"/>
                  </a:cubicBezTo>
                  <a:cubicBezTo>
                    <a:pt x="4884" y="385"/>
                    <a:pt x="4109" y="1"/>
                    <a:pt x="32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2"/>
            <p:cNvSpPr/>
            <p:nvPr/>
          </p:nvSpPr>
          <p:spPr>
            <a:xfrm>
              <a:off x="4879383" y="1476339"/>
              <a:ext cx="91088" cy="53927"/>
            </a:xfrm>
            <a:custGeom>
              <a:avLst/>
              <a:gdLst/>
              <a:ahLst/>
              <a:cxnLst/>
              <a:rect l="l" t="t" r="r" b="b"/>
              <a:pathLst>
                <a:path w="5498" h="3255" extrusionOk="0">
                  <a:moveTo>
                    <a:pt x="3254" y="1"/>
                  </a:moveTo>
                  <a:cubicBezTo>
                    <a:pt x="2015" y="75"/>
                    <a:pt x="1" y="1705"/>
                    <a:pt x="1" y="1705"/>
                  </a:cubicBezTo>
                  <a:cubicBezTo>
                    <a:pt x="1" y="1705"/>
                    <a:pt x="2015" y="3254"/>
                    <a:pt x="3254" y="3254"/>
                  </a:cubicBezTo>
                  <a:cubicBezTo>
                    <a:pt x="4184" y="3254"/>
                    <a:pt x="5033" y="2864"/>
                    <a:pt x="5342" y="2244"/>
                  </a:cubicBezTo>
                  <a:cubicBezTo>
                    <a:pt x="5497" y="2015"/>
                    <a:pt x="3564" y="1860"/>
                    <a:pt x="3564" y="1624"/>
                  </a:cubicBezTo>
                  <a:cubicBezTo>
                    <a:pt x="3564" y="1395"/>
                    <a:pt x="5423" y="1160"/>
                    <a:pt x="5268" y="930"/>
                  </a:cubicBezTo>
                  <a:cubicBezTo>
                    <a:pt x="4958" y="385"/>
                    <a:pt x="4103" y="1"/>
                    <a:pt x="32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2"/>
            <p:cNvSpPr/>
            <p:nvPr/>
          </p:nvSpPr>
          <p:spPr>
            <a:xfrm>
              <a:off x="5085947" y="1286409"/>
              <a:ext cx="66750" cy="79574"/>
            </a:xfrm>
            <a:custGeom>
              <a:avLst/>
              <a:gdLst/>
              <a:ahLst/>
              <a:cxnLst/>
              <a:rect l="l" t="t" r="r" b="b"/>
              <a:pathLst>
                <a:path w="4029" h="4803" extrusionOk="0">
                  <a:moveTo>
                    <a:pt x="236" y="0"/>
                  </a:moveTo>
                  <a:cubicBezTo>
                    <a:pt x="236" y="0"/>
                    <a:pt x="1" y="2553"/>
                    <a:pt x="701" y="3638"/>
                  </a:cubicBezTo>
                  <a:cubicBezTo>
                    <a:pt x="1240" y="4413"/>
                    <a:pt x="2015" y="4803"/>
                    <a:pt x="2715" y="4803"/>
                  </a:cubicBezTo>
                  <a:cubicBezTo>
                    <a:pt x="2945" y="4722"/>
                    <a:pt x="2015" y="3018"/>
                    <a:pt x="2170" y="2944"/>
                  </a:cubicBezTo>
                  <a:cubicBezTo>
                    <a:pt x="2182" y="2936"/>
                    <a:pt x="2196" y="2932"/>
                    <a:pt x="2213" y="2932"/>
                  </a:cubicBezTo>
                  <a:cubicBezTo>
                    <a:pt x="2503" y="2932"/>
                    <a:pt x="3482" y="4053"/>
                    <a:pt x="3685" y="4053"/>
                  </a:cubicBezTo>
                  <a:cubicBezTo>
                    <a:pt x="3702" y="4053"/>
                    <a:pt x="3714" y="4045"/>
                    <a:pt x="3719" y="4028"/>
                  </a:cubicBezTo>
                  <a:cubicBezTo>
                    <a:pt x="4029" y="3409"/>
                    <a:pt x="3874" y="2553"/>
                    <a:pt x="3335" y="1779"/>
                  </a:cubicBezTo>
                  <a:cubicBezTo>
                    <a:pt x="2635" y="775"/>
                    <a:pt x="237" y="0"/>
                    <a:pt x="2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2"/>
            <p:cNvSpPr/>
            <p:nvPr/>
          </p:nvSpPr>
          <p:spPr>
            <a:xfrm>
              <a:off x="5179686" y="1286409"/>
              <a:ext cx="66750" cy="79574"/>
            </a:xfrm>
            <a:custGeom>
              <a:avLst/>
              <a:gdLst/>
              <a:ahLst/>
              <a:cxnLst/>
              <a:rect l="l" t="t" r="r" b="b"/>
              <a:pathLst>
                <a:path w="4029" h="4803" extrusionOk="0">
                  <a:moveTo>
                    <a:pt x="230" y="0"/>
                  </a:moveTo>
                  <a:cubicBezTo>
                    <a:pt x="230" y="0"/>
                    <a:pt x="1" y="2553"/>
                    <a:pt x="695" y="3638"/>
                  </a:cubicBezTo>
                  <a:cubicBezTo>
                    <a:pt x="1240" y="4413"/>
                    <a:pt x="2089" y="4803"/>
                    <a:pt x="2789" y="4803"/>
                  </a:cubicBezTo>
                  <a:cubicBezTo>
                    <a:pt x="2944" y="4722"/>
                    <a:pt x="2089" y="3018"/>
                    <a:pt x="2244" y="2944"/>
                  </a:cubicBezTo>
                  <a:cubicBezTo>
                    <a:pt x="2256" y="2936"/>
                    <a:pt x="2270" y="2932"/>
                    <a:pt x="2287" y="2932"/>
                  </a:cubicBezTo>
                  <a:cubicBezTo>
                    <a:pt x="2577" y="2932"/>
                    <a:pt x="3556" y="4053"/>
                    <a:pt x="3760" y="4053"/>
                  </a:cubicBezTo>
                  <a:cubicBezTo>
                    <a:pt x="3776" y="4053"/>
                    <a:pt x="3788" y="4045"/>
                    <a:pt x="3793" y="4028"/>
                  </a:cubicBezTo>
                  <a:cubicBezTo>
                    <a:pt x="4029" y="3409"/>
                    <a:pt x="3948" y="2553"/>
                    <a:pt x="3409" y="1779"/>
                  </a:cubicBezTo>
                  <a:cubicBezTo>
                    <a:pt x="2709" y="775"/>
                    <a:pt x="230"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2"/>
            <p:cNvSpPr/>
            <p:nvPr/>
          </p:nvSpPr>
          <p:spPr>
            <a:xfrm>
              <a:off x="5286165" y="1358279"/>
              <a:ext cx="79574" cy="116851"/>
            </a:xfrm>
            <a:custGeom>
              <a:avLst/>
              <a:gdLst/>
              <a:ahLst/>
              <a:cxnLst/>
              <a:rect l="l" t="t" r="r" b="b"/>
              <a:pathLst>
                <a:path w="4803" h="7053" extrusionOk="0">
                  <a:moveTo>
                    <a:pt x="3179" y="0"/>
                  </a:moveTo>
                  <a:cubicBezTo>
                    <a:pt x="3179" y="0"/>
                    <a:pt x="545" y="2244"/>
                    <a:pt x="236" y="3873"/>
                  </a:cubicBezTo>
                  <a:cubicBezTo>
                    <a:pt x="0" y="5113"/>
                    <a:pt x="391" y="6272"/>
                    <a:pt x="1085" y="6817"/>
                  </a:cubicBezTo>
                  <a:cubicBezTo>
                    <a:pt x="1092" y="6822"/>
                    <a:pt x="1100" y="6824"/>
                    <a:pt x="1108" y="6824"/>
                  </a:cubicBezTo>
                  <a:cubicBezTo>
                    <a:pt x="1359" y="6824"/>
                    <a:pt x="2001" y="4646"/>
                    <a:pt x="2308" y="4646"/>
                  </a:cubicBezTo>
                  <a:cubicBezTo>
                    <a:pt x="2314" y="4646"/>
                    <a:pt x="2319" y="4647"/>
                    <a:pt x="2324" y="4648"/>
                  </a:cubicBezTo>
                  <a:cubicBezTo>
                    <a:pt x="2625" y="4648"/>
                    <a:pt x="2488" y="7053"/>
                    <a:pt x="2763" y="7053"/>
                  </a:cubicBezTo>
                  <a:cubicBezTo>
                    <a:pt x="2771" y="7053"/>
                    <a:pt x="2780" y="7051"/>
                    <a:pt x="2789" y="7046"/>
                  </a:cubicBezTo>
                  <a:cubicBezTo>
                    <a:pt x="3563" y="6736"/>
                    <a:pt x="4264" y="5807"/>
                    <a:pt x="4493" y="4648"/>
                  </a:cubicBezTo>
                  <a:cubicBezTo>
                    <a:pt x="4803" y="3018"/>
                    <a:pt x="3179" y="0"/>
                    <a:pt x="31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2"/>
            <p:cNvSpPr/>
            <p:nvPr/>
          </p:nvSpPr>
          <p:spPr>
            <a:xfrm>
              <a:off x="5160385" y="1383942"/>
              <a:ext cx="88620" cy="104044"/>
            </a:xfrm>
            <a:custGeom>
              <a:avLst/>
              <a:gdLst/>
              <a:ahLst/>
              <a:cxnLst/>
              <a:rect l="l" t="t" r="r" b="b"/>
              <a:pathLst>
                <a:path w="5349" h="6280" extrusionOk="0">
                  <a:moveTo>
                    <a:pt x="236" y="0"/>
                  </a:moveTo>
                  <a:cubicBezTo>
                    <a:pt x="236" y="1"/>
                    <a:pt x="1" y="3409"/>
                    <a:pt x="930" y="4803"/>
                  </a:cubicBezTo>
                  <a:cubicBezTo>
                    <a:pt x="1655" y="5742"/>
                    <a:pt x="2650" y="6280"/>
                    <a:pt x="3536" y="6280"/>
                  </a:cubicBezTo>
                  <a:cubicBezTo>
                    <a:pt x="3598" y="6280"/>
                    <a:pt x="3659" y="6277"/>
                    <a:pt x="3719" y="6272"/>
                  </a:cubicBezTo>
                  <a:cubicBezTo>
                    <a:pt x="3954" y="6197"/>
                    <a:pt x="2715" y="4028"/>
                    <a:pt x="2944" y="3874"/>
                  </a:cubicBezTo>
                  <a:cubicBezTo>
                    <a:pt x="2958" y="3859"/>
                    <a:pt x="2978" y="3853"/>
                    <a:pt x="3003" y="3853"/>
                  </a:cubicBezTo>
                  <a:cubicBezTo>
                    <a:pt x="3355" y="3853"/>
                    <a:pt x="4712" y="5222"/>
                    <a:pt x="4991" y="5222"/>
                  </a:cubicBezTo>
                  <a:cubicBezTo>
                    <a:pt x="5016" y="5222"/>
                    <a:pt x="5033" y="5211"/>
                    <a:pt x="5039" y="5187"/>
                  </a:cubicBezTo>
                  <a:cubicBezTo>
                    <a:pt x="5349" y="4413"/>
                    <a:pt x="5113" y="3254"/>
                    <a:pt x="4494" y="2244"/>
                  </a:cubicBezTo>
                  <a:cubicBezTo>
                    <a:pt x="3490" y="930"/>
                    <a:pt x="237" y="1"/>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2"/>
            <p:cNvSpPr/>
            <p:nvPr/>
          </p:nvSpPr>
          <p:spPr>
            <a:xfrm>
              <a:off x="4978159" y="1497843"/>
              <a:ext cx="154011" cy="91883"/>
            </a:xfrm>
            <a:custGeom>
              <a:avLst/>
              <a:gdLst/>
              <a:ahLst/>
              <a:cxnLst/>
              <a:rect l="l" t="t" r="r" b="b"/>
              <a:pathLst>
                <a:path w="9296" h="5546" extrusionOk="0">
                  <a:moveTo>
                    <a:pt x="5507" y="1"/>
                  </a:moveTo>
                  <a:cubicBezTo>
                    <a:pt x="3377" y="1"/>
                    <a:pt x="0" y="2111"/>
                    <a:pt x="0" y="2111"/>
                  </a:cubicBezTo>
                  <a:cubicBezTo>
                    <a:pt x="0" y="2111"/>
                    <a:pt x="3099" y="5284"/>
                    <a:pt x="5193" y="5519"/>
                  </a:cubicBezTo>
                  <a:cubicBezTo>
                    <a:pt x="5376" y="5537"/>
                    <a:pt x="5558" y="5545"/>
                    <a:pt x="5736" y="5545"/>
                  </a:cubicBezTo>
                  <a:cubicBezTo>
                    <a:pt x="7140" y="5545"/>
                    <a:pt x="8370" y="5016"/>
                    <a:pt x="8986" y="4125"/>
                  </a:cubicBezTo>
                  <a:cubicBezTo>
                    <a:pt x="9141" y="3890"/>
                    <a:pt x="5968" y="3196"/>
                    <a:pt x="5968" y="2805"/>
                  </a:cubicBezTo>
                  <a:cubicBezTo>
                    <a:pt x="6042" y="2340"/>
                    <a:pt x="9296" y="2340"/>
                    <a:pt x="9141" y="1956"/>
                  </a:cubicBezTo>
                  <a:cubicBezTo>
                    <a:pt x="8602" y="946"/>
                    <a:pt x="7362" y="171"/>
                    <a:pt x="5813" y="16"/>
                  </a:cubicBezTo>
                  <a:cubicBezTo>
                    <a:pt x="5714" y="6"/>
                    <a:pt x="5612" y="1"/>
                    <a:pt x="5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2"/>
            <p:cNvSpPr/>
            <p:nvPr/>
          </p:nvSpPr>
          <p:spPr>
            <a:xfrm>
              <a:off x="5026917" y="1608299"/>
              <a:ext cx="104027" cy="63288"/>
            </a:xfrm>
            <a:custGeom>
              <a:avLst/>
              <a:gdLst/>
              <a:ahLst/>
              <a:cxnLst/>
              <a:rect l="l" t="t" r="r" b="b"/>
              <a:pathLst>
                <a:path w="6279" h="3820" extrusionOk="0">
                  <a:moveTo>
                    <a:pt x="3748" y="1"/>
                  </a:moveTo>
                  <a:cubicBezTo>
                    <a:pt x="2260" y="1"/>
                    <a:pt x="1" y="1486"/>
                    <a:pt x="1" y="1486"/>
                  </a:cubicBezTo>
                  <a:cubicBezTo>
                    <a:pt x="1" y="1486"/>
                    <a:pt x="2095" y="3575"/>
                    <a:pt x="3490" y="3810"/>
                  </a:cubicBezTo>
                  <a:cubicBezTo>
                    <a:pt x="3579" y="3816"/>
                    <a:pt x="3668" y="3819"/>
                    <a:pt x="3757" y="3819"/>
                  </a:cubicBezTo>
                  <a:cubicBezTo>
                    <a:pt x="4736" y="3819"/>
                    <a:pt x="5616" y="3449"/>
                    <a:pt x="6043" y="2880"/>
                  </a:cubicBezTo>
                  <a:cubicBezTo>
                    <a:pt x="6198" y="2645"/>
                    <a:pt x="4029" y="2180"/>
                    <a:pt x="4029" y="1951"/>
                  </a:cubicBezTo>
                  <a:cubicBezTo>
                    <a:pt x="4109" y="1641"/>
                    <a:pt x="6278" y="1641"/>
                    <a:pt x="6198" y="1331"/>
                  </a:cubicBezTo>
                  <a:cubicBezTo>
                    <a:pt x="5813" y="712"/>
                    <a:pt x="4958" y="166"/>
                    <a:pt x="3954" y="11"/>
                  </a:cubicBezTo>
                  <a:cubicBezTo>
                    <a:pt x="3887" y="4"/>
                    <a:pt x="3818" y="1"/>
                    <a:pt x="37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62"/>
          <p:cNvGrpSpPr/>
          <p:nvPr/>
        </p:nvGrpSpPr>
        <p:grpSpPr>
          <a:xfrm>
            <a:off x="3495914" y="3968621"/>
            <a:ext cx="790568" cy="468396"/>
            <a:chOff x="3495914" y="3968621"/>
            <a:chExt cx="790568" cy="468396"/>
          </a:xfrm>
        </p:grpSpPr>
        <p:sp>
          <p:nvSpPr>
            <p:cNvPr id="3726" name="Google Shape;3726;p62"/>
            <p:cNvSpPr/>
            <p:nvPr/>
          </p:nvSpPr>
          <p:spPr>
            <a:xfrm>
              <a:off x="3852695" y="3975430"/>
              <a:ext cx="433787" cy="461587"/>
            </a:xfrm>
            <a:custGeom>
              <a:avLst/>
              <a:gdLst/>
              <a:ahLst/>
              <a:cxnLst/>
              <a:rect l="l" t="t" r="r" b="b"/>
              <a:pathLst>
                <a:path w="26183" h="27861" extrusionOk="0">
                  <a:moveTo>
                    <a:pt x="19773" y="1"/>
                  </a:moveTo>
                  <a:cubicBezTo>
                    <a:pt x="19318" y="1"/>
                    <a:pt x="18844" y="21"/>
                    <a:pt x="18356" y="54"/>
                  </a:cubicBezTo>
                  <a:cubicBezTo>
                    <a:pt x="17197" y="129"/>
                    <a:pt x="16032" y="364"/>
                    <a:pt x="14793" y="674"/>
                  </a:cubicBezTo>
                  <a:cubicBezTo>
                    <a:pt x="13634" y="984"/>
                    <a:pt x="12469" y="1523"/>
                    <a:pt x="11230" y="2143"/>
                  </a:cubicBezTo>
                  <a:cubicBezTo>
                    <a:pt x="10071" y="2688"/>
                    <a:pt x="8986" y="3463"/>
                    <a:pt x="7976" y="4312"/>
                  </a:cubicBezTo>
                  <a:cubicBezTo>
                    <a:pt x="6892" y="5086"/>
                    <a:pt x="5962" y="6016"/>
                    <a:pt x="5113" y="7026"/>
                  </a:cubicBezTo>
                  <a:cubicBezTo>
                    <a:pt x="4258" y="8030"/>
                    <a:pt x="3483" y="9114"/>
                    <a:pt x="2789" y="10199"/>
                  </a:cubicBezTo>
                  <a:cubicBezTo>
                    <a:pt x="2169" y="11364"/>
                    <a:pt x="1624" y="12448"/>
                    <a:pt x="1240" y="13607"/>
                  </a:cubicBezTo>
                  <a:cubicBezTo>
                    <a:pt x="310" y="15931"/>
                    <a:pt x="1" y="18335"/>
                    <a:pt x="1" y="20424"/>
                  </a:cubicBezTo>
                  <a:cubicBezTo>
                    <a:pt x="1" y="21508"/>
                    <a:pt x="1" y="22518"/>
                    <a:pt x="155" y="23448"/>
                  </a:cubicBezTo>
                  <a:cubicBezTo>
                    <a:pt x="310" y="24378"/>
                    <a:pt x="540" y="25227"/>
                    <a:pt x="695" y="25846"/>
                  </a:cubicBezTo>
                  <a:lnTo>
                    <a:pt x="930" y="26776"/>
                  </a:lnTo>
                  <a:cubicBezTo>
                    <a:pt x="1159" y="26392"/>
                    <a:pt x="1314" y="26001"/>
                    <a:pt x="1550" y="25617"/>
                  </a:cubicBezTo>
                  <a:cubicBezTo>
                    <a:pt x="2554" y="23522"/>
                    <a:pt x="4103" y="20814"/>
                    <a:pt x="5888" y="18335"/>
                  </a:cubicBezTo>
                  <a:cubicBezTo>
                    <a:pt x="6737" y="17016"/>
                    <a:pt x="7747" y="15857"/>
                    <a:pt x="8676" y="14772"/>
                  </a:cubicBezTo>
                  <a:cubicBezTo>
                    <a:pt x="9141" y="14227"/>
                    <a:pt x="9680" y="13762"/>
                    <a:pt x="10145" y="13297"/>
                  </a:cubicBezTo>
                  <a:cubicBezTo>
                    <a:pt x="10610" y="12833"/>
                    <a:pt x="11075" y="12368"/>
                    <a:pt x="11539" y="11984"/>
                  </a:cubicBezTo>
                  <a:cubicBezTo>
                    <a:pt x="11930" y="11674"/>
                    <a:pt x="12395" y="11364"/>
                    <a:pt x="12779" y="11054"/>
                  </a:cubicBezTo>
                  <a:cubicBezTo>
                    <a:pt x="13089" y="10744"/>
                    <a:pt x="13479" y="10589"/>
                    <a:pt x="13789" y="10434"/>
                  </a:cubicBezTo>
                  <a:cubicBezTo>
                    <a:pt x="14328" y="10044"/>
                    <a:pt x="14718" y="9889"/>
                    <a:pt x="14718" y="9889"/>
                  </a:cubicBezTo>
                  <a:lnTo>
                    <a:pt x="14718" y="9889"/>
                  </a:lnTo>
                  <a:cubicBezTo>
                    <a:pt x="14718" y="9889"/>
                    <a:pt x="14328" y="10125"/>
                    <a:pt x="13789" y="10509"/>
                  </a:cubicBezTo>
                  <a:cubicBezTo>
                    <a:pt x="13553" y="10664"/>
                    <a:pt x="13169" y="10899"/>
                    <a:pt x="12859" y="11209"/>
                  </a:cubicBezTo>
                  <a:cubicBezTo>
                    <a:pt x="12549" y="11519"/>
                    <a:pt x="12159" y="11829"/>
                    <a:pt x="11694" y="12213"/>
                  </a:cubicBezTo>
                  <a:cubicBezTo>
                    <a:pt x="11310" y="12678"/>
                    <a:pt x="10920" y="13068"/>
                    <a:pt x="10455" y="13533"/>
                  </a:cubicBezTo>
                  <a:cubicBezTo>
                    <a:pt x="9990" y="14072"/>
                    <a:pt x="9606" y="14617"/>
                    <a:pt x="9141" y="15156"/>
                  </a:cubicBezTo>
                  <a:cubicBezTo>
                    <a:pt x="8286" y="16321"/>
                    <a:pt x="7437" y="17561"/>
                    <a:pt x="6662" y="18875"/>
                  </a:cubicBezTo>
                  <a:cubicBezTo>
                    <a:pt x="5113" y="21434"/>
                    <a:pt x="3874" y="24223"/>
                    <a:pt x="3018" y="26311"/>
                  </a:cubicBezTo>
                  <a:cubicBezTo>
                    <a:pt x="2789" y="26856"/>
                    <a:pt x="2554" y="27395"/>
                    <a:pt x="2399" y="27860"/>
                  </a:cubicBezTo>
                  <a:cubicBezTo>
                    <a:pt x="2789" y="27786"/>
                    <a:pt x="3254" y="27631"/>
                    <a:pt x="3719" y="27476"/>
                  </a:cubicBezTo>
                  <a:cubicBezTo>
                    <a:pt x="4338" y="27241"/>
                    <a:pt x="5187" y="27011"/>
                    <a:pt x="5962" y="26701"/>
                  </a:cubicBezTo>
                  <a:cubicBezTo>
                    <a:pt x="6817" y="26392"/>
                    <a:pt x="7666" y="26001"/>
                    <a:pt x="8521" y="25617"/>
                  </a:cubicBezTo>
                  <a:cubicBezTo>
                    <a:pt x="9451" y="25152"/>
                    <a:pt x="10300" y="24687"/>
                    <a:pt x="11230" y="24142"/>
                  </a:cubicBezTo>
                  <a:cubicBezTo>
                    <a:pt x="12085" y="23677"/>
                    <a:pt x="12934" y="23058"/>
                    <a:pt x="13789" y="22518"/>
                  </a:cubicBezTo>
                  <a:cubicBezTo>
                    <a:pt x="14563" y="21899"/>
                    <a:pt x="15412" y="21198"/>
                    <a:pt x="16113" y="20504"/>
                  </a:cubicBezTo>
                  <a:cubicBezTo>
                    <a:pt x="16807" y="19804"/>
                    <a:pt x="17581" y="19184"/>
                    <a:pt x="18201" y="18410"/>
                  </a:cubicBezTo>
                  <a:cubicBezTo>
                    <a:pt x="19521" y="16861"/>
                    <a:pt x="20606" y="15311"/>
                    <a:pt x="21535" y="13607"/>
                  </a:cubicBezTo>
                  <a:cubicBezTo>
                    <a:pt x="22000" y="12833"/>
                    <a:pt x="22384" y="11903"/>
                    <a:pt x="22775" y="11054"/>
                  </a:cubicBezTo>
                  <a:cubicBezTo>
                    <a:pt x="23159" y="10279"/>
                    <a:pt x="23469" y="9350"/>
                    <a:pt x="23778" y="8495"/>
                  </a:cubicBezTo>
                  <a:cubicBezTo>
                    <a:pt x="24088" y="7646"/>
                    <a:pt x="24398" y="6790"/>
                    <a:pt x="24708" y="6016"/>
                  </a:cubicBezTo>
                  <a:cubicBezTo>
                    <a:pt x="25018" y="5167"/>
                    <a:pt x="25253" y="4467"/>
                    <a:pt x="25483" y="3847"/>
                  </a:cubicBezTo>
                  <a:cubicBezTo>
                    <a:pt x="25718" y="3227"/>
                    <a:pt x="25873" y="2608"/>
                    <a:pt x="26028" y="2223"/>
                  </a:cubicBezTo>
                  <a:cubicBezTo>
                    <a:pt x="26102" y="1833"/>
                    <a:pt x="26183" y="1604"/>
                    <a:pt x="26183" y="1604"/>
                  </a:cubicBezTo>
                  <a:cubicBezTo>
                    <a:pt x="26183" y="1604"/>
                    <a:pt x="26028" y="1523"/>
                    <a:pt x="25638" y="1294"/>
                  </a:cubicBezTo>
                  <a:cubicBezTo>
                    <a:pt x="25253" y="1213"/>
                    <a:pt x="24708" y="903"/>
                    <a:pt x="24014" y="674"/>
                  </a:cubicBezTo>
                  <a:cubicBezTo>
                    <a:pt x="23394" y="519"/>
                    <a:pt x="22465" y="209"/>
                    <a:pt x="21535" y="129"/>
                  </a:cubicBezTo>
                  <a:cubicBezTo>
                    <a:pt x="20995" y="39"/>
                    <a:pt x="20403" y="1"/>
                    <a:pt x="197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2"/>
            <p:cNvSpPr/>
            <p:nvPr/>
          </p:nvSpPr>
          <p:spPr>
            <a:xfrm>
              <a:off x="3495914" y="3968621"/>
              <a:ext cx="368296" cy="435029"/>
            </a:xfrm>
            <a:custGeom>
              <a:avLst/>
              <a:gdLst/>
              <a:ahLst/>
              <a:cxnLst/>
              <a:rect l="l" t="t" r="r" b="b"/>
              <a:pathLst>
                <a:path w="22230" h="26258" extrusionOk="0">
                  <a:moveTo>
                    <a:pt x="1625" y="1"/>
                  </a:moveTo>
                  <a:cubicBezTo>
                    <a:pt x="1625" y="1"/>
                    <a:pt x="1550" y="230"/>
                    <a:pt x="1395" y="540"/>
                  </a:cubicBezTo>
                  <a:cubicBezTo>
                    <a:pt x="1240" y="930"/>
                    <a:pt x="931" y="1469"/>
                    <a:pt x="776" y="2170"/>
                  </a:cubicBezTo>
                  <a:cubicBezTo>
                    <a:pt x="540" y="2864"/>
                    <a:pt x="230" y="3793"/>
                    <a:pt x="156" y="4723"/>
                  </a:cubicBezTo>
                  <a:cubicBezTo>
                    <a:pt x="75" y="5652"/>
                    <a:pt x="1" y="6662"/>
                    <a:pt x="75" y="7821"/>
                  </a:cubicBezTo>
                  <a:cubicBezTo>
                    <a:pt x="156" y="8986"/>
                    <a:pt x="385" y="10145"/>
                    <a:pt x="776" y="11384"/>
                  </a:cubicBezTo>
                  <a:cubicBezTo>
                    <a:pt x="1085" y="12624"/>
                    <a:pt x="1625" y="13708"/>
                    <a:pt x="2170" y="14948"/>
                  </a:cubicBezTo>
                  <a:cubicBezTo>
                    <a:pt x="2790" y="16113"/>
                    <a:pt x="3484" y="17197"/>
                    <a:pt x="4339" y="18282"/>
                  </a:cubicBezTo>
                  <a:cubicBezTo>
                    <a:pt x="5188" y="19286"/>
                    <a:pt x="6117" y="20215"/>
                    <a:pt x="7128" y="21145"/>
                  </a:cubicBezTo>
                  <a:cubicBezTo>
                    <a:pt x="8131" y="21919"/>
                    <a:pt x="9142" y="22775"/>
                    <a:pt x="10300" y="23394"/>
                  </a:cubicBezTo>
                  <a:cubicBezTo>
                    <a:pt x="11385" y="24014"/>
                    <a:pt x="12550" y="24634"/>
                    <a:pt x="13709" y="25018"/>
                  </a:cubicBezTo>
                  <a:cubicBezTo>
                    <a:pt x="16033" y="25873"/>
                    <a:pt x="18356" y="26183"/>
                    <a:pt x="20525" y="26257"/>
                  </a:cubicBezTo>
                  <a:lnTo>
                    <a:pt x="20761" y="26257"/>
                  </a:lnTo>
                  <a:cubicBezTo>
                    <a:pt x="20525" y="24789"/>
                    <a:pt x="20451" y="23239"/>
                    <a:pt x="20451" y="21690"/>
                  </a:cubicBezTo>
                  <a:cubicBezTo>
                    <a:pt x="19751" y="21300"/>
                    <a:pt x="19057" y="20835"/>
                    <a:pt x="18356" y="20370"/>
                  </a:cubicBezTo>
                  <a:cubicBezTo>
                    <a:pt x="17117" y="19441"/>
                    <a:pt x="15878" y="18511"/>
                    <a:pt x="14793" y="17507"/>
                  </a:cubicBezTo>
                  <a:cubicBezTo>
                    <a:pt x="14254" y="17042"/>
                    <a:pt x="13789" y="16578"/>
                    <a:pt x="13325" y="16113"/>
                  </a:cubicBezTo>
                  <a:cubicBezTo>
                    <a:pt x="12860" y="15567"/>
                    <a:pt x="12469" y="15103"/>
                    <a:pt x="12085" y="14718"/>
                  </a:cubicBezTo>
                  <a:cubicBezTo>
                    <a:pt x="11695" y="14254"/>
                    <a:pt x="11385" y="13789"/>
                    <a:pt x="11156" y="13479"/>
                  </a:cubicBezTo>
                  <a:cubicBezTo>
                    <a:pt x="10846" y="13089"/>
                    <a:pt x="10610" y="12704"/>
                    <a:pt x="10455" y="12395"/>
                  </a:cubicBezTo>
                  <a:cubicBezTo>
                    <a:pt x="10147" y="11852"/>
                    <a:pt x="9918" y="11542"/>
                    <a:pt x="9916" y="11539"/>
                  </a:cubicBezTo>
                  <a:lnTo>
                    <a:pt x="9916" y="11539"/>
                  </a:lnTo>
                  <a:cubicBezTo>
                    <a:pt x="9918" y="11542"/>
                    <a:pt x="10147" y="11852"/>
                    <a:pt x="10536" y="12395"/>
                  </a:cubicBezTo>
                  <a:cubicBezTo>
                    <a:pt x="10765" y="12624"/>
                    <a:pt x="10920" y="13014"/>
                    <a:pt x="11230" y="13324"/>
                  </a:cubicBezTo>
                  <a:cubicBezTo>
                    <a:pt x="11540" y="13708"/>
                    <a:pt x="11930" y="14099"/>
                    <a:pt x="12314" y="14483"/>
                  </a:cubicBezTo>
                  <a:lnTo>
                    <a:pt x="13634" y="15803"/>
                  </a:lnTo>
                  <a:cubicBezTo>
                    <a:pt x="14099" y="16187"/>
                    <a:pt x="14638" y="16578"/>
                    <a:pt x="15184" y="17042"/>
                  </a:cubicBezTo>
                  <a:cubicBezTo>
                    <a:pt x="16342" y="17891"/>
                    <a:pt x="17582" y="18746"/>
                    <a:pt x="18902" y="19521"/>
                  </a:cubicBezTo>
                  <a:lnTo>
                    <a:pt x="20525" y="20451"/>
                  </a:lnTo>
                  <a:cubicBezTo>
                    <a:pt x="20680" y="17507"/>
                    <a:pt x="21300" y="14638"/>
                    <a:pt x="22230" y="12004"/>
                  </a:cubicBezTo>
                  <a:cubicBezTo>
                    <a:pt x="21690" y="11310"/>
                    <a:pt x="21145" y="10690"/>
                    <a:pt x="20606" y="10071"/>
                  </a:cubicBezTo>
                  <a:cubicBezTo>
                    <a:pt x="19906" y="9370"/>
                    <a:pt x="19212" y="8596"/>
                    <a:pt x="18437" y="7976"/>
                  </a:cubicBezTo>
                  <a:cubicBezTo>
                    <a:pt x="16962" y="6737"/>
                    <a:pt x="15339" y="5578"/>
                    <a:pt x="13634" y="4723"/>
                  </a:cubicBezTo>
                  <a:cubicBezTo>
                    <a:pt x="12860" y="4258"/>
                    <a:pt x="11930" y="3793"/>
                    <a:pt x="11156" y="3483"/>
                  </a:cubicBezTo>
                  <a:cubicBezTo>
                    <a:pt x="10300" y="3099"/>
                    <a:pt x="9371" y="2709"/>
                    <a:pt x="8522" y="2399"/>
                  </a:cubicBezTo>
                  <a:cubicBezTo>
                    <a:pt x="7747" y="2089"/>
                    <a:pt x="6892" y="1779"/>
                    <a:pt x="6043" y="1469"/>
                  </a:cubicBezTo>
                  <a:cubicBezTo>
                    <a:pt x="5188" y="1240"/>
                    <a:pt x="4494" y="930"/>
                    <a:pt x="3874" y="775"/>
                  </a:cubicBezTo>
                  <a:cubicBezTo>
                    <a:pt x="3254" y="465"/>
                    <a:pt x="2635" y="310"/>
                    <a:pt x="2325" y="230"/>
                  </a:cubicBezTo>
                  <a:lnTo>
                    <a:pt x="16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62"/>
          <p:cNvGrpSpPr/>
          <p:nvPr/>
        </p:nvGrpSpPr>
        <p:grpSpPr>
          <a:xfrm>
            <a:off x="3525388" y="2554783"/>
            <a:ext cx="789342" cy="657912"/>
            <a:chOff x="3525388" y="2554783"/>
            <a:chExt cx="789342" cy="657912"/>
          </a:xfrm>
        </p:grpSpPr>
        <p:sp>
          <p:nvSpPr>
            <p:cNvPr id="3729" name="Google Shape;3729;p62"/>
            <p:cNvSpPr/>
            <p:nvPr/>
          </p:nvSpPr>
          <p:spPr>
            <a:xfrm>
              <a:off x="3525388" y="2857008"/>
              <a:ext cx="200218" cy="355688"/>
            </a:xfrm>
            <a:custGeom>
              <a:avLst/>
              <a:gdLst/>
              <a:ahLst/>
              <a:cxnLst/>
              <a:rect l="l" t="t" r="r" b="b"/>
              <a:pathLst>
                <a:path w="12085" h="21469" extrusionOk="0">
                  <a:moveTo>
                    <a:pt x="2324" y="2567"/>
                  </a:moveTo>
                  <a:lnTo>
                    <a:pt x="2324" y="4272"/>
                  </a:lnTo>
                  <a:lnTo>
                    <a:pt x="1475" y="4272"/>
                  </a:lnTo>
                  <a:cubicBezTo>
                    <a:pt x="1475" y="3652"/>
                    <a:pt x="1785" y="3032"/>
                    <a:pt x="2324" y="2567"/>
                  </a:cubicBezTo>
                  <a:close/>
                  <a:moveTo>
                    <a:pt x="4338" y="1873"/>
                  </a:moveTo>
                  <a:lnTo>
                    <a:pt x="4338" y="4272"/>
                  </a:lnTo>
                  <a:lnTo>
                    <a:pt x="2870" y="4272"/>
                  </a:lnTo>
                  <a:lnTo>
                    <a:pt x="2870" y="2183"/>
                  </a:lnTo>
                  <a:cubicBezTo>
                    <a:pt x="3025" y="2103"/>
                    <a:pt x="3254" y="2028"/>
                    <a:pt x="3409" y="2028"/>
                  </a:cubicBezTo>
                  <a:lnTo>
                    <a:pt x="3799" y="1948"/>
                  </a:lnTo>
                  <a:cubicBezTo>
                    <a:pt x="4029" y="1873"/>
                    <a:pt x="4183" y="1873"/>
                    <a:pt x="4338" y="1873"/>
                  </a:cubicBezTo>
                  <a:close/>
                  <a:moveTo>
                    <a:pt x="6036" y="1737"/>
                  </a:moveTo>
                  <a:cubicBezTo>
                    <a:pt x="6413" y="1737"/>
                    <a:pt x="6780" y="1756"/>
                    <a:pt x="7127" y="1793"/>
                  </a:cubicBezTo>
                  <a:lnTo>
                    <a:pt x="7127" y="4272"/>
                  </a:lnTo>
                  <a:lnTo>
                    <a:pt x="4884" y="4272"/>
                  </a:lnTo>
                  <a:lnTo>
                    <a:pt x="4884" y="1793"/>
                  </a:lnTo>
                  <a:cubicBezTo>
                    <a:pt x="5271" y="1756"/>
                    <a:pt x="5658" y="1737"/>
                    <a:pt x="6036" y="1737"/>
                  </a:cubicBezTo>
                  <a:close/>
                  <a:moveTo>
                    <a:pt x="7827" y="1873"/>
                  </a:moveTo>
                  <a:lnTo>
                    <a:pt x="8602" y="2028"/>
                  </a:lnTo>
                  <a:lnTo>
                    <a:pt x="9296" y="2258"/>
                  </a:lnTo>
                  <a:lnTo>
                    <a:pt x="9296" y="4272"/>
                  </a:lnTo>
                  <a:lnTo>
                    <a:pt x="7672" y="4272"/>
                  </a:lnTo>
                  <a:lnTo>
                    <a:pt x="7672" y="1873"/>
                  </a:lnTo>
                  <a:close/>
                  <a:moveTo>
                    <a:pt x="9841" y="2648"/>
                  </a:moveTo>
                  <a:cubicBezTo>
                    <a:pt x="10306" y="3032"/>
                    <a:pt x="10616" y="3652"/>
                    <a:pt x="10616" y="4272"/>
                  </a:cubicBezTo>
                  <a:lnTo>
                    <a:pt x="9841" y="4272"/>
                  </a:lnTo>
                  <a:lnTo>
                    <a:pt x="9841" y="2648"/>
                  </a:lnTo>
                  <a:close/>
                  <a:moveTo>
                    <a:pt x="2324" y="5901"/>
                  </a:moveTo>
                  <a:lnTo>
                    <a:pt x="2324" y="8454"/>
                  </a:lnTo>
                  <a:lnTo>
                    <a:pt x="1395" y="8454"/>
                  </a:lnTo>
                  <a:lnTo>
                    <a:pt x="1395" y="5901"/>
                  </a:lnTo>
                  <a:close/>
                  <a:moveTo>
                    <a:pt x="4338" y="5901"/>
                  </a:moveTo>
                  <a:lnTo>
                    <a:pt x="4338" y="8454"/>
                  </a:lnTo>
                  <a:lnTo>
                    <a:pt x="2870" y="8454"/>
                  </a:lnTo>
                  <a:lnTo>
                    <a:pt x="2870" y="5901"/>
                  </a:lnTo>
                  <a:close/>
                  <a:moveTo>
                    <a:pt x="7127" y="5901"/>
                  </a:moveTo>
                  <a:lnTo>
                    <a:pt x="7127" y="8454"/>
                  </a:lnTo>
                  <a:lnTo>
                    <a:pt x="4884" y="8454"/>
                  </a:lnTo>
                  <a:lnTo>
                    <a:pt x="4884" y="5901"/>
                  </a:lnTo>
                  <a:close/>
                  <a:moveTo>
                    <a:pt x="9296" y="5901"/>
                  </a:moveTo>
                  <a:lnTo>
                    <a:pt x="9296" y="8454"/>
                  </a:lnTo>
                  <a:lnTo>
                    <a:pt x="7672" y="8454"/>
                  </a:lnTo>
                  <a:lnTo>
                    <a:pt x="7672" y="5901"/>
                  </a:lnTo>
                  <a:close/>
                  <a:moveTo>
                    <a:pt x="10616" y="5901"/>
                  </a:moveTo>
                  <a:lnTo>
                    <a:pt x="10616" y="8454"/>
                  </a:lnTo>
                  <a:lnTo>
                    <a:pt x="9841" y="8454"/>
                  </a:lnTo>
                  <a:lnTo>
                    <a:pt x="9841" y="5901"/>
                  </a:lnTo>
                  <a:close/>
                  <a:moveTo>
                    <a:pt x="2324" y="10004"/>
                  </a:moveTo>
                  <a:lnTo>
                    <a:pt x="2324" y="12563"/>
                  </a:lnTo>
                  <a:lnTo>
                    <a:pt x="1395" y="12563"/>
                  </a:lnTo>
                  <a:lnTo>
                    <a:pt x="1395" y="10004"/>
                  </a:lnTo>
                  <a:close/>
                  <a:moveTo>
                    <a:pt x="4338" y="10004"/>
                  </a:moveTo>
                  <a:lnTo>
                    <a:pt x="4338" y="12563"/>
                  </a:lnTo>
                  <a:lnTo>
                    <a:pt x="2870" y="12563"/>
                  </a:lnTo>
                  <a:lnTo>
                    <a:pt x="2870" y="10004"/>
                  </a:lnTo>
                  <a:close/>
                  <a:moveTo>
                    <a:pt x="7127" y="10004"/>
                  </a:moveTo>
                  <a:lnTo>
                    <a:pt x="7127" y="12563"/>
                  </a:lnTo>
                  <a:lnTo>
                    <a:pt x="4884" y="12563"/>
                  </a:lnTo>
                  <a:lnTo>
                    <a:pt x="4884" y="10004"/>
                  </a:lnTo>
                  <a:close/>
                  <a:moveTo>
                    <a:pt x="9296" y="10004"/>
                  </a:moveTo>
                  <a:lnTo>
                    <a:pt x="9296" y="12563"/>
                  </a:lnTo>
                  <a:lnTo>
                    <a:pt x="7672" y="12563"/>
                  </a:lnTo>
                  <a:lnTo>
                    <a:pt x="7672" y="10004"/>
                  </a:lnTo>
                  <a:close/>
                  <a:moveTo>
                    <a:pt x="10616" y="10004"/>
                  </a:moveTo>
                  <a:lnTo>
                    <a:pt x="10616" y="12563"/>
                  </a:lnTo>
                  <a:lnTo>
                    <a:pt x="9841" y="12563"/>
                  </a:lnTo>
                  <a:lnTo>
                    <a:pt x="9841" y="10004"/>
                  </a:lnTo>
                  <a:close/>
                  <a:moveTo>
                    <a:pt x="2324" y="14187"/>
                  </a:moveTo>
                  <a:lnTo>
                    <a:pt x="2324" y="16666"/>
                  </a:lnTo>
                  <a:lnTo>
                    <a:pt x="1395" y="16666"/>
                  </a:lnTo>
                  <a:lnTo>
                    <a:pt x="1395" y="14187"/>
                  </a:lnTo>
                  <a:close/>
                  <a:moveTo>
                    <a:pt x="4338" y="14187"/>
                  </a:moveTo>
                  <a:lnTo>
                    <a:pt x="4338" y="16666"/>
                  </a:lnTo>
                  <a:lnTo>
                    <a:pt x="2870" y="16666"/>
                  </a:lnTo>
                  <a:lnTo>
                    <a:pt x="2870" y="14187"/>
                  </a:lnTo>
                  <a:close/>
                  <a:moveTo>
                    <a:pt x="7127" y="14187"/>
                  </a:moveTo>
                  <a:lnTo>
                    <a:pt x="7127" y="16666"/>
                  </a:lnTo>
                  <a:lnTo>
                    <a:pt x="4884" y="16666"/>
                  </a:lnTo>
                  <a:lnTo>
                    <a:pt x="4884" y="14187"/>
                  </a:lnTo>
                  <a:close/>
                  <a:moveTo>
                    <a:pt x="9296" y="14187"/>
                  </a:moveTo>
                  <a:lnTo>
                    <a:pt x="9296" y="16666"/>
                  </a:lnTo>
                  <a:lnTo>
                    <a:pt x="7672" y="16666"/>
                  </a:lnTo>
                  <a:lnTo>
                    <a:pt x="7672" y="14187"/>
                  </a:lnTo>
                  <a:close/>
                  <a:moveTo>
                    <a:pt x="10616" y="14187"/>
                  </a:moveTo>
                  <a:lnTo>
                    <a:pt x="10616" y="16666"/>
                  </a:lnTo>
                  <a:lnTo>
                    <a:pt x="9841" y="16666"/>
                  </a:lnTo>
                  <a:lnTo>
                    <a:pt x="9841" y="14187"/>
                  </a:lnTo>
                  <a:close/>
                  <a:moveTo>
                    <a:pt x="2324" y="18295"/>
                  </a:moveTo>
                  <a:lnTo>
                    <a:pt x="2324" y="20229"/>
                  </a:lnTo>
                  <a:lnTo>
                    <a:pt x="1395" y="20229"/>
                  </a:lnTo>
                  <a:lnTo>
                    <a:pt x="1395" y="18295"/>
                  </a:lnTo>
                  <a:close/>
                  <a:moveTo>
                    <a:pt x="4338" y="18295"/>
                  </a:moveTo>
                  <a:lnTo>
                    <a:pt x="4338" y="20229"/>
                  </a:lnTo>
                  <a:lnTo>
                    <a:pt x="2870" y="20229"/>
                  </a:lnTo>
                  <a:lnTo>
                    <a:pt x="2870" y="18295"/>
                  </a:lnTo>
                  <a:close/>
                  <a:moveTo>
                    <a:pt x="7127" y="18295"/>
                  </a:moveTo>
                  <a:lnTo>
                    <a:pt x="7127" y="20229"/>
                  </a:lnTo>
                  <a:lnTo>
                    <a:pt x="4884" y="20229"/>
                  </a:lnTo>
                  <a:lnTo>
                    <a:pt x="4884" y="18295"/>
                  </a:lnTo>
                  <a:close/>
                  <a:moveTo>
                    <a:pt x="9296" y="18295"/>
                  </a:moveTo>
                  <a:lnTo>
                    <a:pt x="9296" y="20229"/>
                  </a:lnTo>
                  <a:lnTo>
                    <a:pt x="7672" y="20229"/>
                  </a:lnTo>
                  <a:lnTo>
                    <a:pt x="7672" y="18295"/>
                  </a:lnTo>
                  <a:close/>
                  <a:moveTo>
                    <a:pt x="10616" y="18295"/>
                  </a:moveTo>
                  <a:lnTo>
                    <a:pt x="10616" y="20229"/>
                  </a:lnTo>
                  <a:lnTo>
                    <a:pt x="9841" y="20229"/>
                  </a:lnTo>
                  <a:lnTo>
                    <a:pt x="9841" y="18295"/>
                  </a:lnTo>
                  <a:close/>
                  <a:moveTo>
                    <a:pt x="5972" y="1"/>
                  </a:moveTo>
                  <a:cubicBezTo>
                    <a:pt x="4938" y="1"/>
                    <a:pt x="3887" y="78"/>
                    <a:pt x="3099" y="243"/>
                  </a:cubicBezTo>
                  <a:lnTo>
                    <a:pt x="2634" y="324"/>
                  </a:lnTo>
                  <a:cubicBezTo>
                    <a:pt x="1166" y="634"/>
                    <a:pt x="0" y="2028"/>
                    <a:pt x="0" y="3497"/>
                  </a:cubicBezTo>
                  <a:lnTo>
                    <a:pt x="0" y="21468"/>
                  </a:lnTo>
                  <a:lnTo>
                    <a:pt x="12085" y="21468"/>
                  </a:lnTo>
                  <a:lnTo>
                    <a:pt x="12085" y="3497"/>
                  </a:lnTo>
                  <a:cubicBezTo>
                    <a:pt x="12085" y="2028"/>
                    <a:pt x="10926" y="634"/>
                    <a:pt x="9451" y="398"/>
                  </a:cubicBezTo>
                  <a:lnTo>
                    <a:pt x="8447" y="169"/>
                  </a:lnTo>
                  <a:cubicBezTo>
                    <a:pt x="7760" y="59"/>
                    <a:pt x="6873" y="1"/>
                    <a:pt x="59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2"/>
            <p:cNvSpPr/>
            <p:nvPr/>
          </p:nvSpPr>
          <p:spPr>
            <a:xfrm>
              <a:off x="4076009" y="2777616"/>
              <a:ext cx="238721" cy="435079"/>
            </a:xfrm>
            <a:custGeom>
              <a:avLst/>
              <a:gdLst/>
              <a:ahLst/>
              <a:cxnLst/>
              <a:rect l="l" t="t" r="r" b="b"/>
              <a:pathLst>
                <a:path w="14409" h="26261" extrusionOk="0">
                  <a:moveTo>
                    <a:pt x="2789" y="3021"/>
                  </a:moveTo>
                  <a:lnTo>
                    <a:pt x="2789" y="5035"/>
                  </a:lnTo>
                  <a:lnTo>
                    <a:pt x="1704" y="5035"/>
                  </a:lnTo>
                  <a:cubicBezTo>
                    <a:pt x="1779" y="4261"/>
                    <a:pt x="2169" y="3567"/>
                    <a:pt x="2789" y="3021"/>
                  </a:cubicBezTo>
                  <a:close/>
                  <a:moveTo>
                    <a:pt x="5187" y="2172"/>
                  </a:moveTo>
                  <a:lnTo>
                    <a:pt x="5187" y="5035"/>
                  </a:lnTo>
                  <a:lnTo>
                    <a:pt x="3408" y="5035"/>
                  </a:lnTo>
                  <a:lnTo>
                    <a:pt x="3408" y="2557"/>
                  </a:lnTo>
                  <a:lnTo>
                    <a:pt x="4102" y="2327"/>
                  </a:lnTo>
                  <a:lnTo>
                    <a:pt x="4567" y="2247"/>
                  </a:lnTo>
                  <a:cubicBezTo>
                    <a:pt x="4722" y="2247"/>
                    <a:pt x="4958" y="2172"/>
                    <a:pt x="5187" y="2172"/>
                  </a:cubicBezTo>
                  <a:close/>
                  <a:moveTo>
                    <a:pt x="7202" y="2036"/>
                  </a:moveTo>
                  <a:cubicBezTo>
                    <a:pt x="7647" y="2036"/>
                    <a:pt x="8093" y="2055"/>
                    <a:pt x="8521" y="2092"/>
                  </a:cubicBezTo>
                  <a:lnTo>
                    <a:pt x="8521" y="5035"/>
                  </a:lnTo>
                  <a:lnTo>
                    <a:pt x="5887" y="5035"/>
                  </a:lnTo>
                  <a:lnTo>
                    <a:pt x="5887" y="2092"/>
                  </a:lnTo>
                  <a:cubicBezTo>
                    <a:pt x="6312" y="2055"/>
                    <a:pt x="6756" y="2036"/>
                    <a:pt x="7202" y="2036"/>
                  </a:cubicBezTo>
                  <a:close/>
                  <a:moveTo>
                    <a:pt x="9141" y="2172"/>
                  </a:moveTo>
                  <a:cubicBezTo>
                    <a:pt x="9215" y="2172"/>
                    <a:pt x="9296" y="2247"/>
                    <a:pt x="9370" y="2247"/>
                  </a:cubicBezTo>
                  <a:lnTo>
                    <a:pt x="10299" y="2402"/>
                  </a:lnTo>
                  <a:cubicBezTo>
                    <a:pt x="10535" y="2402"/>
                    <a:pt x="10764" y="2482"/>
                    <a:pt x="11074" y="2637"/>
                  </a:cubicBezTo>
                  <a:lnTo>
                    <a:pt x="11074" y="5035"/>
                  </a:lnTo>
                  <a:lnTo>
                    <a:pt x="9141" y="5035"/>
                  </a:lnTo>
                  <a:lnTo>
                    <a:pt x="9141" y="2172"/>
                  </a:lnTo>
                  <a:close/>
                  <a:moveTo>
                    <a:pt x="11694" y="3102"/>
                  </a:moveTo>
                  <a:cubicBezTo>
                    <a:pt x="12239" y="3567"/>
                    <a:pt x="12623" y="4341"/>
                    <a:pt x="12704" y="5035"/>
                  </a:cubicBezTo>
                  <a:lnTo>
                    <a:pt x="11694" y="5035"/>
                  </a:lnTo>
                  <a:lnTo>
                    <a:pt x="11694" y="3102"/>
                  </a:lnTo>
                  <a:close/>
                  <a:moveTo>
                    <a:pt x="2789" y="6975"/>
                  </a:moveTo>
                  <a:lnTo>
                    <a:pt x="2789" y="9993"/>
                  </a:lnTo>
                  <a:lnTo>
                    <a:pt x="1704" y="9993"/>
                  </a:lnTo>
                  <a:lnTo>
                    <a:pt x="1704" y="6975"/>
                  </a:lnTo>
                  <a:close/>
                  <a:moveTo>
                    <a:pt x="5187" y="6975"/>
                  </a:moveTo>
                  <a:lnTo>
                    <a:pt x="5187" y="9993"/>
                  </a:lnTo>
                  <a:lnTo>
                    <a:pt x="3408" y="9993"/>
                  </a:lnTo>
                  <a:lnTo>
                    <a:pt x="3408" y="6975"/>
                  </a:lnTo>
                  <a:close/>
                  <a:moveTo>
                    <a:pt x="8521" y="6975"/>
                  </a:moveTo>
                  <a:lnTo>
                    <a:pt x="8521" y="9993"/>
                  </a:lnTo>
                  <a:lnTo>
                    <a:pt x="5887" y="9993"/>
                  </a:lnTo>
                  <a:lnTo>
                    <a:pt x="5887" y="6975"/>
                  </a:lnTo>
                  <a:close/>
                  <a:moveTo>
                    <a:pt x="11074" y="6975"/>
                  </a:moveTo>
                  <a:lnTo>
                    <a:pt x="11074" y="9993"/>
                  </a:lnTo>
                  <a:lnTo>
                    <a:pt x="9141" y="9993"/>
                  </a:lnTo>
                  <a:lnTo>
                    <a:pt x="9141" y="6975"/>
                  </a:lnTo>
                  <a:close/>
                  <a:moveTo>
                    <a:pt x="12704" y="6975"/>
                  </a:moveTo>
                  <a:lnTo>
                    <a:pt x="12704" y="9993"/>
                  </a:lnTo>
                  <a:lnTo>
                    <a:pt x="11694" y="9993"/>
                  </a:lnTo>
                  <a:lnTo>
                    <a:pt x="11694" y="6975"/>
                  </a:lnTo>
                  <a:close/>
                  <a:moveTo>
                    <a:pt x="2789" y="11933"/>
                  </a:moveTo>
                  <a:lnTo>
                    <a:pt x="2789" y="14876"/>
                  </a:lnTo>
                  <a:lnTo>
                    <a:pt x="1704" y="14876"/>
                  </a:lnTo>
                  <a:lnTo>
                    <a:pt x="1704" y="11933"/>
                  </a:lnTo>
                  <a:close/>
                  <a:moveTo>
                    <a:pt x="5187" y="11933"/>
                  </a:moveTo>
                  <a:lnTo>
                    <a:pt x="5187" y="14876"/>
                  </a:lnTo>
                  <a:lnTo>
                    <a:pt x="3408" y="14876"/>
                  </a:lnTo>
                  <a:lnTo>
                    <a:pt x="3408" y="11933"/>
                  </a:lnTo>
                  <a:close/>
                  <a:moveTo>
                    <a:pt x="8521" y="11933"/>
                  </a:moveTo>
                  <a:lnTo>
                    <a:pt x="8521" y="14876"/>
                  </a:lnTo>
                  <a:lnTo>
                    <a:pt x="5887" y="14876"/>
                  </a:lnTo>
                  <a:lnTo>
                    <a:pt x="5887" y="11933"/>
                  </a:lnTo>
                  <a:close/>
                  <a:moveTo>
                    <a:pt x="11074" y="11933"/>
                  </a:moveTo>
                  <a:lnTo>
                    <a:pt x="11074" y="14876"/>
                  </a:lnTo>
                  <a:lnTo>
                    <a:pt x="9141" y="14876"/>
                  </a:lnTo>
                  <a:lnTo>
                    <a:pt x="9141" y="11933"/>
                  </a:lnTo>
                  <a:close/>
                  <a:moveTo>
                    <a:pt x="12704" y="11933"/>
                  </a:moveTo>
                  <a:lnTo>
                    <a:pt x="12704" y="14876"/>
                  </a:lnTo>
                  <a:lnTo>
                    <a:pt x="11694" y="14876"/>
                  </a:lnTo>
                  <a:lnTo>
                    <a:pt x="11694" y="11933"/>
                  </a:lnTo>
                  <a:close/>
                  <a:moveTo>
                    <a:pt x="2789" y="16810"/>
                  </a:moveTo>
                  <a:lnTo>
                    <a:pt x="2789" y="19834"/>
                  </a:lnTo>
                  <a:lnTo>
                    <a:pt x="1704" y="19834"/>
                  </a:lnTo>
                  <a:lnTo>
                    <a:pt x="1704" y="16810"/>
                  </a:lnTo>
                  <a:close/>
                  <a:moveTo>
                    <a:pt x="5187" y="16810"/>
                  </a:moveTo>
                  <a:lnTo>
                    <a:pt x="5187" y="19834"/>
                  </a:lnTo>
                  <a:lnTo>
                    <a:pt x="3408" y="19834"/>
                  </a:lnTo>
                  <a:lnTo>
                    <a:pt x="3408" y="16810"/>
                  </a:lnTo>
                  <a:close/>
                  <a:moveTo>
                    <a:pt x="8521" y="16810"/>
                  </a:moveTo>
                  <a:lnTo>
                    <a:pt x="8521" y="19834"/>
                  </a:lnTo>
                  <a:lnTo>
                    <a:pt x="5887" y="19834"/>
                  </a:lnTo>
                  <a:lnTo>
                    <a:pt x="5887" y="16810"/>
                  </a:lnTo>
                  <a:close/>
                  <a:moveTo>
                    <a:pt x="11074" y="16810"/>
                  </a:moveTo>
                  <a:lnTo>
                    <a:pt x="11074" y="19834"/>
                  </a:lnTo>
                  <a:lnTo>
                    <a:pt x="9141" y="19834"/>
                  </a:lnTo>
                  <a:lnTo>
                    <a:pt x="9141" y="16810"/>
                  </a:lnTo>
                  <a:close/>
                  <a:moveTo>
                    <a:pt x="12704" y="16810"/>
                  </a:moveTo>
                  <a:lnTo>
                    <a:pt x="12704" y="19834"/>
                  </a:lnTo>
                  <a:lnTo>
                    <a:pt x="11694" y="19834"/>
                  </a:lnTo>
                  <a:lnTo>
                    <a:pt x="11694" y="16810"/>
                  </a:lnTo>
                  <a:close/>
                  <a:moveTo>
                    <a:pt x="2789" y="21767"/>
                  </a:moveTo>
                  <a:lnTo>
                    <a:pt x="2789" y="24017"/>
                  </a:lnTo>
                  <a:lnTo>
                    <a:pt x="1704" y="24017"/>
                  </a:lnTo>
                  <a:lnTo>
                    <a:pt x="1704" y="21767"/>
                  </a:lnTo>
                  <a:close/>
                  <a:moveTo>
                    <a:pt x="5187" y="21767"/>
                  </a:moveTo>
                  <a:lnTo>
                    <a:pt x="5187" y="24017"/>
                  </a:lnTo>
                  <a:lnTo>
                    <a:pt x="3408" y="24017"/>
                  </a:lnTo>
                  <a:lnTo>
                    <a:pt x="3408" y="21767"/>
                  </a:lnTo>
                  <a:close/>
                  <a:moveTo>
                    <a:pt x="8521" y="21767"/>
                  </a:moveTo>
                  <a:lnTo>
                    <a:pt x="8521" y="24017"/>
                  </a:lnTo>
                  <a:lnTo>
                    <a:pt x="5887" y="24017"/>
                  </a:lnTo>
                  <a:lnTo>
                    <a:pt x="5887" y="21767"/>
                  </a:lnTo>
                  <a:close/>
                  <a:moveTo>
                    <a:pt x="11074" y="21767"/>
                  </a:moveTo>
                  <a:lnTo>
                    <a:pt x="11074" y="24017"/>
                  </a:lnTo>
                  <a:lnTo>
                    <a:pt x="9141" y="24017"/>
                  </a:lnTo>
                  <a:lnTo>
                    <a:pt x="9141" y="21767"/>
                  </a:lnTo>
                  <a:close/>
                  <a:moveTo>
                    <a:pt x="12704" y="21767"/>
                  </a:moveTo>
                  <a:lnTo>
                    <a:pt x="12704" y="24017"/>
                  </a:lnTo>
                  <a:lnTo>
                    <a:pt x="11694" y="24017"/>
                  </a:lnTo>
                  <a:lnTo>
                    <a:pt x="11694" y="21767"/>
                  </a:lnTo>
                  <a:close/>
                  <a:moveTo>
                    <a:pt x="6892" y="0"/>
                  </a:moveTo>
                  <a:cubicBezTo>
                    <a:pt x="5749" y="0"/>
                    <a:pt x="4607" y="78"/>
                    <a:pt x="3718" y="233"/>
                  </a:cubicBezTo>
                  <a:lnTo>
                    <a:pt x="3099" y="388"/>
                  </a:lnTo>
                  <a:cubicBezTo>
                    <a:pt x="1394" y="698"/>
                    <a:pt x="0" y="2402"/>
                    <a:pt x="0" y="4187"/>
                  </a:cubicBezTo>
                  <a:lnTo>
                    <a:pt x="0" y="26260"/>
                  </a:lnTo>
                  <a:lnTo>
                    <a:pt x="14408" y="26260"/>
                  </a:lnTo>
                  <a:lnTo>
                    <a:pt x="14408" y="4187"/>
                  </a:lnTo>
                  <a:cubicBezTo>
                    <a:pt x="14408" y="2402"/>
                    <a:pt x="13014" y="698"/>
                    <a:pt x="11229" y="388"/>
                  </a:cubicBezTo>
                  <a:lnTo>
                    <a:pt x="10070" y="233"/>
                  </a:lnTo>
                  <a:cubicBezTo>
                    <a:pt x="9178" y="78"/>
                    <a:pt x="8034" y="0"/>
                    <a:pt x="68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2"/>
            <p:cNvSpPr/>
            <p:nvPr/>
          </p:nvSpPr>
          <p:spPr>
            <a:xfrm>
              <a:off x="3720454" y="2554783"/>
              <a:ext cx="354230" cy="657912"/>
            </a:xfrm>
            <a:custGeom>
              <a:avLst/>
              <a:gdLst/>
              <a:ahLst/>
              <a:cxnLst/>
              <a:rect l="l" t="t" r="r" b="b"/>
              <a:pathLst>
                <a:path w="21381" h="39711" extrusionOk="0">
                  <a:moveTo>
                    <a:pt x="4109" y="4468"/>
                  </a:moveTo>
                  <a:lnTo>
                    <a:pt x="4109" y="7486"/>
                  </a:lnTo>
                  <a:lnTo>
                    <a:pt x="2560" y="7486"/>
                  </a:lnTo>
                  <a:cubicBezTo>
                    <a:pt x="2635" y="6401"/>
                    <a:pt x="3254" y="5243"/>
                    <a:pt x="4109" y="4468"/>
                  </a:cubicBezTo>
                  <a:close/>
                  <a:moveTo>
                    <a:pt x="7747" y="3229"/>
                  </a:moveTo>
                  <a:lnTo>
                    <a:pt x="7747" y="7486"/>
                  </a:lnTo>
                  <a:lnTo>
                    <a:pt x="5039" y="7486"/>
                  </a:lnTo>
                  <a:lnTo>
                    <a:pt x="5039" y="3848"/>
                  </a:lnTo>
                  <a:cubicBezTo>
                    <a:pt x="5423" y="3693"/>
                    <a:pt x="5733" y="3538"/>
                    <a:pt x="6123" y="3458"/>
                  </a:cubicBezTo>
                  <a:lnTo>
                    <a:pt x="6743" y="3383"/>
                  </a:lnTo>
                  <a:cubicBezTo>
                    <a:pt x="7053" y="3303"/>
                    <a:pt x="7363" y="3229"/>
                    <a:pt x="7747" y="3229"/>
                  </a:cubicBezTo>
                  <a:close/>
                  <a:moveTo>
                    <a:pt x="10684" y="3092"/>
                  </a:moveTo>
                  <a:cubicBezTo>
                    <a:pt x="11352" y="3092"/>
                    <a:pt x="12011" y="3111"/>
                    <a:pt x="12630" y="3148"/>
                  </a:cubicBezTo>
                  <a:lnTo>
                    <a:pt x="12630" y="7486"/>
                  </a:lnTo>
                  <a:lnTo>
                    <a:pt x="8677" y="7486"/>
                  </a:lnTo>
                  <a:lnTo>
                    <a:pt x="8677" y="3148"/>
                  </a:lnTo>
                  <a:cubicBezTo>
                    <a:pt x="9337" y="3111"/>
                    <a:pt x="10015" y="3092"/>
                    <a:pt x="10684" y="3092"/>
                  </a:cubicBezTo>
                  <a:close/>
                  <a:moveTo>
                    <a:pt x="13870" y="3303"/>
                  </a:moveTo>
                  <a:lnTo>
                    <a:pt x="15264" y="3538"/>
                  </a:lnTo>
                  <a:cubicBezTo>
                    <a:pt x="15648" y="3613"/>
                    <a:pt x="16039" y="3768"/>
                    <a:pt x="16348" y="3923"/>
                  </a:cubicBezTo>
                  <a:lnTo>
                    <a:pt x="16348" y="7486"/>
                  </a:lnTo>
                  <a:lnTo>
                    <a:pt x="13634" y="7486"/>
                  </a:lnTo>
                  <a:lnTo>
                    <a:pt x="13634" y="3303"/>
                  </a:lnTo>
                  <a:close/>
                  <a:moveTo>
                    <a:pt x="17352" y="4623"/>
                  </a:moveTo>
                  <a:cubicBezTo>
                    <a:pt x="18127" y="5317"/>
                    <a:pt x="18747" y="6401"/>
                    <a:pt x="18747" y="7486"/>
                  </a:cubicBezTo>
                  <a:lnTo>
                    <a:pt x="17352" y="7486"/>
                  </a:lnTo>
                  <a:lnTo>
                    <a:pt x="17352" y="4623"/>
                  </a:lnTo>
                  <a:close/>
                  <a:moveTo>
                    <a:pt x="4109" y="10355"/>
                  </a:moveTo>
                  <a:lnTo>
                    <a:pt x="4109" y="14767"/>
                  </a:lnTo>
                  <a:lnTo>
                    <a:pt x="2560" y="14767"/>
                  </a:lnTo>
                  <a:lnTo>
                    <a:pt x="2560" y="10355"/>
                  </a:lnTo>
                  <a:close/>
                  <a:moveTo>
                    <a:pt x="7747" y="10355"/>
                  </a:moveTo>
                  <a:lnTo>
                    <a:pt x="7747" y="14767"/>
                  </a:lnTo>
                  <a:lnTo>
                    <a:pt x="5039" y="14767"/>
                  </a:lnTo>
                  <a:lnTo>
                    <a:pt x="5039" y="10355"/>
                  </a:lnTo>
                  <a:close/>
                  <a:moveTo>
                    <a:pt x="12630" y="10355"/>
                  </a:moveTo>
                  <a:lnTo>
                    <a:pt x="12630" y="14767"/>
                  </a:lnTo>
                  <a:lnTo>
                    <a:pt x="8677" y="14767"/>
                  </a:lnTo>
                  <a:lnTo>
                    <a:pt x="8677" y="10355"/>
                  </a:lnTo>
                  <a:close/>
                  <a:moveTo>
                    <a:pt x="16348" y="10355"/>
                  </a:moveTo>
                  <a:lnTo>
                    <a:pt x="16348" y="14767"/>
                  </a:lnTo>
                  <a:lnTo>
                    <a:pt x="13634" y="14767"/>
                  </a:lnTo>
                  <a:lnTo>
                    <a:pt x="13634" y="10355"/>
                  </a:lnTo>
                  <a:close/>
                  <a:moveTo>
                    <a:pt x="18827" y="10355"/>
                  </a:moveTo>
                  <a:lnTo>
                    <a:pt x="18827" y="14767"/>
                  </a:lnTo>
                  <a:lnTo>
                    <a:pt x="17352" y="14767"/>
                  </a:lnTo>
                  <a:lnTo>
                    <a:pt x="17352" y="10355"/>
                  </a:lnTo>
                  <a:close/>
                  <a:moveTo>
                    <a:pt x="4109" y="17637"/>
                  </a:moveTo>
                  <a:lnTo>
                    <a:pt x="4109" y="22049"/>
                  </a:lnTo>
                  <a:lnTo>
                    <a:pt x="2560" y="22049"/>
                  </a:lnTo>
                  <a:lnTo>
                    <a:pt x="2560" y="17637"/>
                  </a:lnTo>
                  <a:close/>
                  <a:moveTo>
                    <a:pt x="7747" y="17637"/>
                  </a:moveTo>
                  <a:lnTo>
                    <a:pt x="7747" y="22049"/>
                  </a:lnTo>
                  <a:lnTo>
                    <a:pt x="5039" y="22049"/>
                  </a:lnTo>
                  <a:lnTo>
                    <a:pt x="5039" y="17637"/>
                  </a:lnTo>
                  <a:close/>
                  <a:moveTo>
                    <a:pt x="12630" y="17637"/>
                  </a:moveTo>
                  <a:lnTo>
                    <a:pt x="12630" y="22049"/>
                  </a:lnTo>
                  <a:lnTo>
                    <a:pt x="8677" y="22049"/>
                  </a:lnTo>
                  <a:lnTo>
                    <a:pt x="8677" y="17637"/>
                  </a:lnTo>
                  <a:close/>
                  <a:moveTo>
                    <a:pt x="16348" y="17637"/>
                  </a:moveTo>
                  <a:lnTo>
                    <a:pt x="16348" y="22049"/>
                  </a:lnTo>
                  <a:lnTo>
                    <a:pt x="13634" y="22049"/>
                  </a:lnTo>
                  <a:lnTo>
                    <a:pt x="13634" y="17637"/>
                  </a:lnTo>
                  <a:close/>
                  <a:moveTo>
                    <a:pt x="18827" y="17637"/>
                  </a:moveTo>
                  <a:lnTo>
                    <a:pt x="18827" y="22049"/>
                  </a:lnTo>
                  <a:lnTo>
                    <a:pt x="17352" y="22049"/>
                  </a:lnTo>
                  <a:lnTo>
                    <a:pt x="17352" y="17637"/>
                  </a:lnTo>
                  <a:close/>
                  <a:moveTo>
                    <a:pt x="4109" y="24918"/>
                  </a:moveTo>
                  <a:lnTo>
                    <a:pt x="4109" y="29411"/>
                  </a:lnTo>
                  <a:lnTo>
                    <a:pt x="2560" y="29411"/>
                  </a:lnTo>
                  <a:lnTo>
                    <a:pt x="2560" y="24918"/>
                  </a:lnTo>
                  <a:close/>
                  <a:moveTo>
                    <a:pt x="7747" y="24918"/>
                  </a:moveTo>
                  <a:lnTo>
                    <a:pt x="7747" y="29411"/>
                  </a:lnTo>
                  <a:lnTo>
                    <a:pt x="5039" y="29411"/>
                  </a:lnTo>
                  <a:lnTo>
                    <a:pt x="5039" y="24918"/>
                  </a:lnTo>
                  <a:close/>
                  <a:moveTo>
                    <a:pt x="12630" y="24918"/>
                  </a:moveTo>
                  <a:lnTo>
                    <a:pt x="12630" y="29411"/>
                  </a:lnTo>
                  <a:lnTo>
                    <a:pt x="8677" y="29411"/>
                  </a:lnTo>
                  <a:lnTo>
                    <a:pt x="8677" y="24918"/>
                  </a:lnTo>
                  <a:close/>
                  <a:moveTo>
                    <a:pt x="16348" y="24918"/>
                  </a:moveTo>
                  <a:lnTo>
                    <a:pt x="16348" y="29411"/>
                  </a:lnTo>
                  <a:lnTo>
                    <a:pt x="13634" y="29411"/>
                  </a:lnTo>
                  <a:lnTo>
                    <a:pt x="13634" y="24918"/>
                  </a:lnTo>
                  <a:close/>
                  <a:moveTo>
                    <a:pt x="18827" y="24918"/>
                  </a:moveTo>
                  <a:lnTo>
                    <a:pt x="18827" y="29411"/>
                  </a:lnTo>
                  <a:lnTo>
                    <a:pt x="17352" y="29411"/>
                  </a:lnTo>
                  <a:lnTo>
                    <a:pt x="17352" y="24918"/>
                  </a:lnTo>
                  <a:close/>
                  <a:moveTo>
                    <a:pt x="4109" y="32199"/>
                  </a:moveTo>
                  <a:lnTo>
                    <a:pt x="4109" y="35608"/>
                  </a:lnTo>
                  <a:lnTo>
                    <a:pt x="2560" y="35608"/>
                  </a:lnTo>
                  <a:lnTo>
                    <a:pt x="2560" y="32199"/>
                  </a:lnTo>
                  <a:close/>
                  <a:moveTo>
                    <a:pt x="7747" y="32199"/>
                  </a:moveTo>
                  <a:lnTo>
                    <a:pt x="7747" y="35608"/>
                  </a:lnTo>
                  <a:lnTo>
                    <a:pt x="5039" y="35608"/>
                  </a:lnTo>
                  <a:lnTo>
                    <a:pt x="5039" y="32199"/>
                  </a:lnTo>
                  <a:close/>
                  <a:moveTo>
                    <a:pt x="12630" y="32199"/>
                  </a:moveTo>
                  <a:lnTo>
                    <a:pt x="12630" y="35608"/>
                  </a:lnTo>
                  <a:lnTo>
                    <a:pt x="8677" y="35608"/>
                  </a:lnTo>
                  <a:lnTo>
                    <a:pt x="8677" y="32199"/>
                  </a:lnTo>
                  <a:close/>
                  <a:moveTo>
                    <a:pt x="16348" y="32199"/>
                  </a:moveTo>
                  <a:lnTo>
                    <a:pt x="16348" y="35608"/>
                  </a:lnTo>
                  <a:lnTo>
                    <a:pt x="13634" y="35608"/>
                  </a:lnTo>
                  <a:lnTo>
                    <a:pt x="13634" y="32199"/>
                  </a:lnTo>
                  <a:close/>
                  <a:moveTo>
                    <a:pt x="18827" y="32199"/>
                  </a:moveTo>
                  <a:lnTo>
                    <a:pt x="18827" y="35608"/>
                  </a:lnTo>
                  <a:lnTo>
                    <a:pt x="17352" y="35608"/>
                  </a:lnTo>
                  <a:lnTo>
                    <a:pt x="17352" y="32199"/>
                  </a:lnTo>
                  <a:close/>
                  <a:moveTo>
                    <a:pt x="10440" y="1"/>
                  </a:moveTo>
                  <a:cubicBezTo>
                    <a:pt x="8674" y="1"/>
                    <a:pt x="6878" y="117"/>
                    <a:pt x="5504" y="359"/>
                  </a:cubicBezTo>
                  <a:lnTo>
                    <a:pt x="4649" y="514"/>
                  </a:lnTo>
                  <a:cubicBezTo>
                    <a:pt x="2095" y="1060"/>
                    <a:pt x="1" y="3538"/>
                    <a:pt x="1" y="6172"/>
                  </a:cubicBezTo>
                  <a:lnTo>
                    <a:pt x="1" y="39710"/>
                  </a:lnTo>
                  <a:lnTo>
                    <a:pt x="21380" y="39710"/>
                  </a:lnTo>
                  <a:lnTo>
                    <a:pt x="21380" y="6172"/>
                  </a:lnTo>
                  <a:cubicBezTo>
                    <a:pt x="21380" y="3538"/>
                    <a:pt x="19292" y="1060"/>
                    <a:pt x="16658" y="595"/>
                  </a:cubicBezTo>
                  <a:lnTo>
                    <a:pt x="14874" y="285"/>
                  </a:lnTo>
                  <a:cubicBezTo>
                    <a:pt x="13653" y="98"/>
                    <a:pt x="12059" y="1"/>
                    <a:pt x="104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2" name="Google Shape;3732;p62"/>
          <p:cNvGrpSpPr/>
          <p:nvPr/>
        </p:nvGrpSpPr>
        <p:grpSpPr>
          <a:xfrm>
            <a:off x="6115203" y="1214539"/>
            <a:ext cx="754633" cy="789226"/>
            <a:chOff x="6115203" y="1214539"/>
            <a:chExt cx="754633" cy="789226"/>
          </a:xfrm>
        </p:grpSpPr>
        <p:sp>
          <p:nvSpPr>
            <p:cNvPr id="3733" name="Google Shape;3733;p62"/>
            <p:cNvSpPr/>
            <p:nvPr/>
          </p:nvSpPr>
          <p:spPr>
            <a:xfrm>
              <a:off x="6115203" y="1214539"/>
              <a:ext cx="754633" cy="789226"/>
            </a:xfrm>
            <a:custGeom>
              <a:avLst/>
              <a:gdLst/>
              <a:ahLst/>
              <a:cxnLst/>
              <a:rect l="l" t="t" r="r" b="b"/>
              <a:pathLst>
                <a:path w="45549" h="47637" extrusionOk="0">
                  <a:moveTo>
                    <a:pt x="22775" y="8441"/>
                  </a:moveTo>
                  <a:cubicBezTo>
                    <a:pt x="24789" y="8441"/>
                    <a:pt x="26803" y="8831"/>
                    <a:pt x="28662" y="9680"/>
                  </a:cubicBezTo>
                  <a:cubicBezTo>
                    <a:pt x="30602" y="10455"/>
                    <a:pt x="32225" y="11539"/>
                    <a:pt x="33620" y="12934"/>
                  </a:cubicBezTo>
                  <a:cubicBezTo>
                    <a:pt x="34940" y="14328"/>
                    <a:pt x="36098" y="15958"/>
                    <a:pt x="36873" y="17817"/>
                  </a:cubicBezTo>
                  <a:cubicBezTo>
                    <a:pt x="37648" y="19750"/>
                    <a:pt x="38112" y="21690"/>
                    <a:pt x="38112" y="23778"/>
                  </a:cubicBezTo>
                  <a:cubicBezTo>
                    <a:pt x="38112" y="25873"/>
                    <a:pt x="37648" y="27806"/>
                    <a:pt x="36873" y="29746"/>
                  </a:cubicBezTo>
                  <a:cubicBezTo>
                    <a:pt x="36098" y="31605"/>
                    <a:pt x="34940" y="33229"/>
                    <a:pt x="33620" y="34623"/>
                  </a:cubicBezTo>
                  <a:cubicBezTo>
                    <a:pt x="32225" y="36017"/>
                    <a:pt x="30602" y="37102"/>
                    <a:pt x="28662" y="37876"/>
                  </a:cubicBezTo>
                  <a:cubicBezTo>
                    <a:pt x="26803" y="38732"/>
                    <a:pt x="24789" y="39116"/>
                    <a:pt x="22775" y="39116"/>
                  </a:cubicBezTo>
                  <a:cubicBezTo>
                    <a:pt x="20686" y="39116"/>
                    <a:pt x="18672" y="38732"/>
                    <a:pt x="16813" y="37876"/>
                  </a:cubicBezTo>
                  <a:cubicBezTo>
                    <a:pt x="14874" y="37102"/>
                    <a:pt x="13250" y="36017"/>
                    <a:pt x="11930" y="34623"/>
                  </a:cubicBezTo>
                  <a:cubicBezTo>
                    <a:pt x="10536" y="33229"/>
                    <a:pt x="9451" y="31605"/>
                    <a:pt x="8602" y="29746"/>
                  </a:cubicBezTo>
                  <a:cubicBezTo>
                    <a:pt x="7828" y="27806"/>
                    <a:pt x="7437" y="25873"/>
                    <a:pt x="7437" y="23778"/>
                  </a:cubicBezTo>
                  <a:cubicBezTo>
                    <a:pt x="7437" y="21690"/>
                    <a:pt x="7828" y="19750"/>
                    <a:pt x="8602" y="17817"/>
                  </a:cubicBezTo>
                  <a:cubicBezTo>
                    <a:pt x="9451" y="15958"/>
                    <a:pt x="10536" y="14328"/>
                    <a:pt x="11930" y="12934"/>
                  </a:cubicBezTo>
                  <a:cubicBezTo>
                    <a:pt x="13250" y="11539"/>
                    <a:pt x="14874" y="10455"/>
                    <a:pt x="16813" y="9680"/>
                  </a:cubicBezTo>
                  <a:cubicBezTo>
                    <a:pt x="18672" y="8831"/>
                    <a:pt x="20686" y="8441"/>
                    <a:pt x="22775" y="8441"/>
                  </a:cubicBezTo>
                  <a:close/>
                  <a:moveTo>
                    <a:pt x="22775" y="0"/>
                  </a:moveTo>
                  <a:cubicBezTo>
                    <a:pt x="22465" y="0"/>
                    <a:pt x="22236" y="75"/>
                    <a:pt x="22081" y="310"/>
                  </a:cubicBezTo>
                  <a:lnTo>
                    <a:pt x="17278" y="6891"/>
                  </a:lnTo>
                  <a:lnTo>
                    <a:pt x="9532" y="4413"/>
                  </a:lnTo>
                  <a:cubicBezTo>
                    <a:pt x="9415" y="4354"/>
                    <a:pt x="9308" y="4329"/>
                    <a:pt x="9209" y="4329"/>
                  </a:cubicBezTo>
                  <a:cubicBezTo>
                    <a:pt x="9045" y="4329"/>
                    <a:pt x="8900" y="4397"/>
                    <a:pt x="8757" y="4493"/>
                  </a:cubicBezTo>
                  <a:cubicBezTo>
                    <a:pt x="8522" y="4648"/>
                    <a:pt x="8367" y="4877"/>
                    <a:pt x="8367" y="5187"/>
                  </a:cubicBezTo>
                  <a:lnTo>
                    <a:pt x="8367" y="13324"/>
                  </a:lnTo>
                  <a:lnTo>
                    <a:pt x="621" y="15877"/>
                  </a:lnTo>
                  <a:cubicBezTo>
                    <a:pt x="311" y="15958"/>
                    <a:pt x="156" y="16113"/>
                    <a:pt x="81" y="16422"/>
                  </a:cubicBezTo>
                  <a:cubicBezTo>
                    <a:pt x="1" y="16732"/>
                    <a:pt x="1" y="16962"/>
                    <a:pt x="156" y="17197"/>
                  </a:cubicBezTo>
                  <a:lnTo>
                    <a:pt x="4958" y="23778"/>
                  </a:lnTo>
                  <a:lnTo>
                    <a:pt x="156" y="30366"/>
                  </a:lnTo>
                  <a:cubicBezTo>
                    <a:pt x="1" y="30595"/>
                    <a:pt x="1" y="30830"/>
                    <a:pt x="81" y="31140"/>
                  </a:cubicBezTo>
                  <a:cubicBezTo>
                    <a:pt x="156" y="31450"/>
                    <a:pt x="311" y="31605"/>
                    <a:pt x="621" y="31679"/>
                  </a:cubicBezTo>
                  <a:lnTo>
                    <a:pt x="8367" y="34239"/>
                  </a:lnTo>
                  <a:lnTo>
                    <a:pt x="8367" y="42369"/>
                  </a:lnTo>
                  <a:cubicBezTo>
                    <a:pt x="8367" y="42679"/>
                    <a:pt x="8522" y="42915"/>
                    <a:pt x="8757" y="43069"/>
                  </a:cubicBezTo>
                  <a:cubicBezTo>
                    <a:pt x="8925" y="43183"/>
                    <a:pt x="9097" y="43253"/>
                    <a:pt x="9299" y="43253"/>
                  </a:cubicBezTo>
                  <a:cubicBezTo>
                    <a:pt x="9372" y="43253"/>
                    <a:pt x="9449" y="43244"/>
                    <a:pt x="9532" y="43224"/>
                  </a:cubicBezTo>
                  <a:lnTo>
                    <a:pt x="17278" y="40665"/>
                  </a:lnTo>
                  <a:lnTo>
                    <a:pt x="22081" y="47252"/>
                  </a:lnTo>
                  <a:cubicBezTo>
                    <a:pt x="22236" y="47482"/>
                    <a:pt x="22465" y="47637"/>
                    <a:pt x="22775" y="47637"/>
                  </a:cubicBezTo>
                  <a:cubicBezTo>
                    <a:pt x="23010" y="47637"/>
                    <a:pt x="23240" y="47482"/>
                    <a:pt x="23475" y="47252"/>
                  </a:cubicBezTo>
                  <a:lnTo>
                    <a:pt x="28197" y="40665"/>
                  </a:lnTo>
                  <a:lnTo>
                    <a:pt x="36024" y="43224"/>
                  </a:lnTo>
                  <a:cubicBezTo>
                    <a:pt x="36085" y="43244"/>
                    <a:pt x="36147" y="43253"/>
                    <a:pt x="36210" y="43253"/>
                  </a:cubicBezTo>
                  <a:cubicBezTo>
                    <a:pt x="36384" y="43253"/>
                    <a:pt x="36571" y="43183"/>
                    <a:pt x="36799" y="43069"/>
                  </a:cubicBezTo>
                  <a:cubicBezTo>
                    <a:pt x="37028" y="42915"/>
                    <a:pt x="37109" y="42679"/>
                    <a:pt x="37109" y="42369"/>
                  </a:cubicBezTo>
                  <a:lnTo>
                    <a:pt x="37109" y="34239"/>
                  </a:lnTo>
                  <a:lnTo>
                    <a:pt x="44929" y="31679"/>
                  </a:lnTo>
                  <a:cubicBezTo>
                    <a:pt x="45165" y="31605"/>
                    <a:pt x="45320" y="31450"/>
                    <a:pt x="45394" y="31140"/>
                  </a:cubicBezTo>
                  <a:cubicBezTo>
                    <a:pt x="45549" y="30830"/>
                    <a:pt x="45475" y="30595"/>
                    <a:pt x="45320" y="30366"/>
                  </a:cubicBezTo>
                  <a:lnTo>
                    <a:pt x="40517" y="23778"/>
                  </a:lnTo>
                  <a:lnTo>
                    <a:pt x="45320" y="17197"/>
                  </a:lnTo>
                  <a:cubicBezTo>
                    <a:pt x="45475" y="16962"/>
                    <a:pt x="45549" y="16732"/>
                    <a:pt x="45394" y="16422"/>
                  </a:cubicBezTo>
                  <a:cubicBezTo>
                    <a:pt x="45320" y="16113"/>
                    <a:pt x="45165" y="15958"/>
                    <a:pt x="44929" y="15877"/>
                  </a:cubicBezTo>
                  <a:lnTo>
                    <a:pt x="37109" y="13324"/>
                  </a:lnTo>
                  <a:lnTo>
                    <a:pt x="37109" y="5187"/>
                  </a:lnTo>
                  <a:cubicBezTo>
                    <a:pt x="37109" y="4877"/>
                    <a:pt x="37028" y="4648"/>
                    <a:pt x="36799" y="4493"/>
                  </a:cubicBezTo>
                  <a:cubicBezTo>
                    <a:pt x="36606" y="4397"/>
                    <a:pt x="36442" y="4329"/>
                    <a:pt x="36290" y="4329"/>
                  </a:cubicBezTo>
                  <a:cubicBezTo>
                    <a:pt x="36198" y="4329"/>
                    <a:pt x="36111" y="4354"/>
                    <a:pt x="36024" y="4413"/>
                  </a:cubicBezTo>
                  <a:lnTo>
                    <a:pt x="28197" y="6891"/>
                  </a:lnTo>
                  <a:lnTo>
                    <a:pt x="23475" y="310"/>
                  </a:lnTo>
                  <a:cubicBezTo>
                    <a:pt x="23320" y="75"/>
                    <a:pt x="23085" y="0"/>
                    <a:pt x="227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2"/>
            <p:cNvSpPr/>
            <p:nvPr/>
          </p:nvSpPr>
          <p:spPr>
            <a:xfrm>
              <a:off x="6276918" y="1394213"/>
              <a:ext cx="429993" cy="429877"/>
            </a:xfrm>
            <a:custGeom>
              <a:avLst/>
              <a:gdLst/>
              <a:ahLst/>
              <a:cxnLst/>
              <a:rect l="l" t="t" r="r" b="b"/>
              <a:pathLst>
                <a:path w="25954" h="25947" extrusionOk="0">
                  <a:moveTo>
                    <a:pt x="21079" y="4714"/>
                  </a:moveTo>
                  <a:cubicBezTo>
                    <a:pt x="21437" y="4714"/>
                    <a:pt x="21690" y="5049"/>
                    <a:pt x="21690" y="5423"/>
                  </a:cubicBezTo>
                  <a:lnTo>
                    <a:pt x="21690" y="11074"/>
                  </a:lnTo>
                  <a:cubicBezTo>
                    <a:pt x="21690" y="11310"/>
                    <a:pt x="21535" y="11465"/>
                    <a:pt x="21305" y="11465"/>
                  </a:cubicBezTo>
                  <a:lnTo>
                    <a:pt x="15573" y="11465"/>
                  </a:lnTo>
                  <a:cubicBezTo>
                    <a:pt x="15546" y="11470"/>
                    <a:pt x="15517" y="11472"/>
                    <a:pt x="15487" y="11472"/>
                  </a:cubicBezTo>
                  <a:cubicBezTo>
                    <a:pt x="15092" y="11472"/>
                    <a:pt x="14532" y="11020"/>
                    <a:pt x="15108" y="10300"/>
                  </a:cubicBezTo>
                  <a:cubicBezTo>
                    <a:pt x="15108" y="10300"/>
                    <a:pt x="16038" y="9451"/>
                    <a:pt x="16813" y="8676"/>
                  </a:cubicBezTo>
                  <a:cubicBezTo>
                    <a:pt x="15853" y="8100"/>
                    <a:pt x="14787" y="7815"/>
                    <a:pt x="13724" y="7815"/>
                  </a:cubicBezTo>
                  <a:cubicBezTo>
                    <a:pt x="12215" y="7815"/>
                    <a:pt x="10713" y="8390"/>
                    <a:pt x="9531" y="9525"/>
                  </a:cubicBezTo>
                  <a:cubicBezTo>
                    <a:pt x="8292" y="10764"/>
                    <a:pt x="7746" y="12468"/>
                    <a:pt x="7827" y="14098"/>
                  </a:cubicBezTo>
                  <a:lnTo>
                    <a:pt x="4883" y="14098"/>
                  </a:lnTo>
                  <a:cubicBezTo>
                    <a:pt x="4803" y="11694"/>
                    <a:pt x="5658" y="9296"/>
                    <a:pt x="7437" y="7437"/>
                  </a:cubicBezTo>
                  <a:cubicBezTo>
                    <a:pt x="9190" y="5728"/>
                    <a:pt x="11437" y="4867"/>
                    <a:pt x="13684" y="4867"/>
                  </a:cubicBezTo>
                  <a:cubicBezTo>
                    <a:pt x="15512" y="4867"/>
                    <a:pt x="17339" y="5436"/>
                    <a:pt x="18901" y="6581"/>
                  </a:cubicBezTo>
                  <a:lnTo>
                    <a:pt x="20531" y="4958"/>
                  </a:lnTo>
                  <a:cubicBezTo>
                    <a:pt x="20727" y="4785"/>
                    <a:pt x="20914" y="4714"/>
                    <a:pt x="21079" y="4714"/>
                  </a:cubicBezTo>
                  <a:close/>
                  <a:moveTo>
                    <a:pt x="22309" y="13088"/>
                  </a:moveTo>
                  <a:cubicBezTo>
                    <a:pt x="22390" y="15493"/>
                    <a:pt x="21535" y="17891"/>
                    <a:pt x="19756" y="19676"/>
                  </a:cubicBezTo>
                  <a:cubicBezTo>
                    <a:pt x="18003" y="21426"/>
                    <a:pt x="15755" y="22282"/>
                    <a:pt x="13507" y="22282"/>
                  </a:cubicBezTo>
                  <a:cubicBezTo>
                    <a:pt x="11680" y="22282"/>
                    <a:pt x="9853" y="21717"/>
                    <a:pt x="8292" y="20605"/>
                  </a:cubicBezTo>
                  <a:cubicBezTo>
                    <a:pt x="7592" y="21225"/>
                    <a:pt x="6662" y="22229"/>
                    <a:pt x="6662" y="22229"/>
                  </a:cubicBezTo>
                  <a:cubicBezTo>
                    <a:pt x="6466" y="22401"/>
                    <a:pt x="6279" y="22472"/>
                    <a:pt x="6113" y="22472"/>
                  </a:cubicBezTo>
                  <a:cubicBezTo>
                    <a:pt x="5755" y="22472"/>
                    <a:pt x="5503" y="22137"/>
                    <a:pt x="5503" y="21764"/>
                  </a:cubicBezTo>
                  <a:lnTo>
                    <a:pt x="5503" y="16032"/>
                  </a:lnTo>
                  <a:cubicBezTo>
                    <a:pt x="5503" y="15877"/>
                    <a:pt x="5658" y="15648"/>
                    <a:pt x="5887" y="15648"/>
                  </a:cubicBezTo>
                  <a:lnTo>
                    <a:pt x="11620" y="15648"/>
                  </a:lnTo>
                  <a:cubicBezTo>
                    <a:pt x="12010" y="15648"/>
                    <a:pt x="12704" y="16112"/>
                    <a:pt x="12084" y="16806"/>
                  </a:cubicBezTo>
                  <a:cubicBezTo>
                    <a:pt x="12084" y="16806"/>
                    <a:pt x="11155" y="17736"/>
                    <a:pt x="10461" y="18511"/>
                  </a:cubicBezTo>
                  <a:cubicBezTo>
                    <a:pt x="11395" y="19060"/>
                    <a:pt x="12464" y="19340"/>
                    <a:pt x="13534" y="19340"/>
                  </a:cubicBezTo>
                  <a:cubicBezTo>
                    <a:pt x="15033" y="19340"/>
                    <a:pt x="16533" y="18790"/>
                    <a:pt x="17662" y="17662"/>
                  </a:cubicBezTo>
                  <a:cubicBezTo>
                    <a:pt x="18901" y="16342"/>
                    <a:pt x="19446" y="14718"/>
                    <a:pt x="19366" y="13088"/>
                  </a:cubicBezTo>
                  <a:close/>
                  <a:moveTo>
                    <a:pt x="13014" y="0"/>
                  </a:moveTo>
                  <a:cubicBezTo>
                    <a:pt x="5813" y="0"/>
                    <a:pt x="0" y="5807"/>
                    <a:pt x="0" y="12933"/>
                  </a:cubicBezTo>
                  <a:cubicBezTo>
                    <a:pt x="0" y="20140"/>
                    <a:pt x="5813" y="25947"/>
                    <a:pt x="13014" y="25947"/>
                  </a:cubicBezTo>
                  <a:cubicBezTo>
                    <a:pt x="20140" y="25947"/>
                    <a:pt x="25953" y="20140"/>
                    <a:pt x="25953" y="12933"/>
                  </a:cubicBezTo>
                  <a:cubicBezTo>
                    <a:pt x="25953" y="5807"/>
                    <a:pt x="20140" y="0"/>
                    <a:pt x="13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5" name="Google Shape;3735;p62"/>
          <p:cNvGrpSpPr/>
          <p:nvPr/>
        </p:nvGrpSpPr>
        <p:grpSpPr>
          <a:xfrm>
            <a:off x="3566459" y="1331273"/>
            <a:ext cx="790568" cy="664788"/>
            <a:chOff x="3566459" y="1331273"/>
            <a:chExt cx="790568" cy="664788"/>
          </a:xfrm>
        </p:grpSpPr>
        <p:sp>
          <p:nvSpPr>
            <p:cNvPr id="3736" name="Google Shape;3736;p62"/>
            <p:cNvSpPr/>
            <p:nvPr/>
          </p:nvSpPr>
          <p:spPr>
            <a:xfrm>
              <a:off x="3574162" y="1848511"/>
              <a:ext cx="771366" cy="147550"/>
            </a:xfrm>
            <a:custGeom>
              <a:avLst/>
              <a:gdLst/>
              <a:ahLst/>
              <a:cxnLst/>
              <a:rect l="l" t="t" r="r" b="b"/>
              <a:pathLst>
                <a:path w="46559" h="8906" extrusionOk="0">
                  <a:moveTo>
                    <a:pt x="2095" y="1"/>
                  </a:moveTo>
                  <a:cubicBezTo>
                    <a:pt x="930" y="1"/>
                    <a:pt x="0" y="540"/>
                    <a:pt x="0" y="1395"/>
                  </a:cubicBezTo>
                  <a:cubicBezTo>
                    <a:pt x="0" y="2325"/>
                    <a:pt x="620" y="2944"/>
                    <a:pt x="1394" y="2944"/>
                  </a:cubicBezTo>
                  <a:cubicBezTo>
                    <a:pt x="2250" y="2944"/>
                    <a:pt x="2789" y="3719"/>
                    <a:pt x="2789" y="4803"/>
                  </a:cubicBezTo>
                  <a:lnTo>
                    <a:pt x="2789" y="7127"/>
                  </a:lnTo>
                  <a:cubicBezTo>
                    <a:pt x="2789" y="8367"/>
                    <a:pt x="5577" y="8906"/>
                    <a:pt x="7436" y="8906"/>
                  </a:cubicBezTo>
                  <a:cubicBezTo>
                    <a:pt x="9376" y="8906"/>
                    <a:pt x="11929" y="7976"/>
                    <a:pt x="11929" y="6737"/>
                  </a:cubicBezTo>
                  <a:lnTo>
                    <a:pt x="11929" y="4803"/>
                  </a:lnTo>
                  <a:cubicBezTo>
                    <a:pt x="11929" y="3719"/>
                    <a:pt x="13094" y="2789"/>
                    <a:pt x="14179" y="2789"/>
                  </a:cubicBezTo>
                  <a:lnTo>
                    <a:pt x="32150" y="2864"/>
                  </a:lnTo>
                  <a:cubicBezTo>
                    <a:pt x="33309" y="2864"/>
                    <a:pt x="34164" y="3793"/>
                    <a:pt x="34164" y="4958"/>
                  </a:cubicBezTo>
                  <a:lnTo>
                    <a:pt x="34164" y="7047"/>
                  </a:lnTo>
                  <a:cubicBezTo>
                    <a:pt x="34164" y="8212"/>
                    <a:pt x="37182" y="8906"/>
                    <a:pt x="39041" y="8906"/>
                  </a:cubicBezTo>
                  <a:cubicBezTo>
                    <a:pt x="40900" y="8906"/>
                    <a:pt x="43534" y="7592"/>
                    <a:pt x="43534" y="6508"/>
                  </a:cubicBezTo>
                  <a:lnTo>
                    <a:pt x="43534" y="2944"/>
                  </a:lnTo>
                  <a:cubicBezTo>
                    <a:pt x="43534" y="2736"/>
                    <a:pt x="43849" y="2668"/>
                    <a:pt x="44267" y="2668"/>
                  </a:cubicBezTo>
                  <a:cubicBezTo>
                    <a:pt x="44471" y="2668"/>
                    <a:pt x="44700" y="2684"/>
                    <a:pt x="44928" y="2709"/>
                  </a:cubicBezTo>
                  <a:cubicBezTo>
                    <a:pt x="45784" y="2709"/>
                    <a:pt x="46478" y="2325"/>
                    <a:pt x="46478" y="1395"/>
                  </a:cubicBezTo>
                  <a:cubicBezTo>
                    <a:pt x="46558" y="540"/>
                    <a:pt x="45629" y="1"/>
                    <a:pt x="445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2"/>
            <p:cNvSpPr/>
            <p:nvPr/>
          </p:nvSpPr>
          <p:spPr>
            <a:xfrm>
              <a:off x="3570352" y="1331273"/>
              <a:ext cx="775177" cy="467154"/>
            </a:xfrm>
            <a:custGeom>
              <a:avLst/>
              <a:gdLst/>
              <a:ahLst/>
              <a:cxnLst/>
              <a:rect l="l" t="t" r="r" b="b"/>
              <a:pathLst>
                <a:path w="46789" h="28197" extrusionOk="0">
                  <a:moveTo>
                    <a:pt x="23481" y="2342"/>
                  </a:moveTo>
                  <a:cubicBezTo>
                    <a:pt x="26514" y="2342"/>
                    <a:pt x="30000" y="2584"/>
                    <a:pt x="33849" y="3254"/>
                  </a:cubicBezTo>
                  <a:cubicBezTo>
                    <a:pt x="34933" y="3489"/>
                    <a:pt x="36173" y="4493"/>
                    <a:pt x="36563" y="5578"/>
                  </a:cubicBezTo>
                  <a:lnTo>
                    <a:pt x="39197" y="12394"/>
                  </a:lnTo>
                  <a:cubicBezTo>
                    <a:pt x="39509" y="13275"/>
                    <a:pt x="39212" y="13800"/>
                    <a:pt x="38508" y="13800"/>
                  </a:cubicBezTo>
                  <a:cubicBezTo>
                    <a:pt x="38345" y="13800"/>
                    <a:pt x="38161" y="13772"/>
                    <a:pt x="37957" y="13714"/>
                  </a:cubicBezTo>
                  <a:cubicBezTo>
                    <a:pt x="37028" y="13479"/>
                    <a:pt x="27652" y="12165"/>
                    <a:pt x="23624" y="12085"/>
                  </a:cubicBezTo>
                  <a:cubicBezTo>
                    <a:pt x="23398" y="12076"/>
                    <a:pt x="23158" y="12072"/>
                    <a:pt x="22905" y="12072"/>
                  </a:cubicBezTo>
                  <a:cubicBezTo>
                    <a:pt x="18563" y="12072"/>
                    <a:pt x="10521" y="13271"/>
                    <a:pt x="8986" y="13634"/>
                  </a:cubicBezTo>
                  <a:cubicBezTo>
                    <a:pt x="8831" y="13667"/>
                    <a:pt x="8687" y="13684"/>
                    <a:pt x="8554" y="13684"/>
                  </a:cubicBezTo>
                  <a:cubicBezTo>
                    <a:pt x="7763" y="13684"/>
                    <a:pt x="7401" y="13105"/>
                    <a:pt x="7666" y="12239"/>
                  </a:cubicBezTo>
                  <a:lnTo>
                    <a:pt x="9916" y="5423"/>
                  </a:lnTo>
                  <a:cubicBezTo>
                    <a:pt x="10300" y="4338"/>
                    <a:pt x="11465" y="3719"/>
                    <a:pt x="12550" y="3489"/>
                  </a:cubicBezTo>
                  <a:cubicBezTo>
                    <a:pt x="14675" y="3006"/>
                    <a:pt x="18456" y="2342"/>
                    <a:pt x="23481" y="2342"/>
                  </a:cubicBezTo>
                  <a:close/>
                  <a:moveTo>
                    <a:pt x="18356" y="16267"/>
                  </a:moveTo>
                  <a:cubicBezTo>
                    <a:pt x="19057" y="16267"/>
                    <a:pt x="19521" y="16813"/>
                    <a:pt x="19521" y="17507"/>
                  </a:cubicBezTo>
                  <a:lnTo>
                    <a:pt x="19521" y="23475"/>
                  </a:lnTo>
                  <a:cubicBezTo>
                    <a:pt x="19521" y="24169"/>
                    <a:pt x="19057" y="24633"/>
                    <a:pt x="18356" y="24633"/>
                  </a:cubicBezTo>
                  <a:lnTo>
                    <a:pt x="17197" y="24633"/>
                  </a:lnTo>
                  <a:cubicBezTo>
                    <a:pt x="16497" y="24633"/>
                    <a:pt x="16032" y="24169"/>
                    <a:pt x="16032" y="23475"/>
                  </a:cubicBezTo>
                  <a:lnTo>
                    <a:pt x="16032" y="17507"/>
                  </a:lnTo>
                  <a:cubicBezTo>
                    <a:pt x="16032" y="16813"/>
                    <a:pt x="16497" y="16267"/>
                    <a:pt x="17197" y="16267"/>
                  </a:cubicBezTo>
                  <a:close/>
                  <a:moveTo>
                    <a:pt x="30521" y="16267"/>
                  </a:moveTo>
                  <a:cubicBezTo>
                    <a:pt x="31141" y="16267"/>
                    <a:pt x="31680" y="16813"/>
                    <a:pt x="31680" y="17433"/>
                  </a:cubicBezTo>
                  <a:lnTo>
                    <a:pt x="31680" y="23475"/>
                  </a:lnTo>
                  <a:cubicBezTo>
                    <a:pt x="31680" y="24094"/>
                    <a:pt x="31141" y="24633"/>
                    <a:pt x="30521" y="24633"/>
                  </a:cubicBezTo>
                  <a:lnTo>
                    <a:pt x="29282" y="24633"/>
                  </a:lnTo>
                  <a:cubicBezTo>
                    <a:pt x="28662" y="24633"/>
                    <a:pt x="28197" y="24094"/>
                    <a:pt x="28197" y="23475"/>
                  </a:cubicBezTo>
                  <a:lnTo>
                    <a:pt x="28197" y="17433"/>
                  </a:lnTo>
                  <a:cubicBezTo>
                    <a:pt x="28197" y="16813"/>
                    <a:pt x="28662" y="16267"/>
                    <a:pt x="29282" y="16267"/>
                  </a:cubicBezTo>
                  <a:close/>
                  <a:moveTo>
                    <a:pt x="24553" y="16348"/>
                  </a:moveTo>
                  <a:cubicBezTo>
                    <a:pt x="25173" y="16348"/>
                    <a:pt x="25638" y="16887"/>
                    <a:pt x="25638" y="17507"/>
                  </a:cubicBezTo>
                  <a:lnTo>
                    <a:pt x="25638" y="23475"/>
                  </a:lnTo>
                  <a:cubicBezTo>
                    <a:pt x="25638" y="24169"/>
                    <a:pt x="25173" y="24714"/>
                    <a:pt x="24553" y="24714"/>
                  </a:cubicBezTo>
                  <a:lnTo>
                    <a:pt x="23314" y="24714"/>
                  </a:lnTo>
                  <a:cubicBezTo>
                    <a:pt x="22694" y="24714"/>
                    <a:pt x="22155" y="24169"/>
                    <a:pt x="22155" y="23475"/>
                  </a:cubicBezTo>
                  <a:lnTo>
                    <a:pt x="22155" y="17507"/>
                  </a:lnTo>
                  <a:cubicBezTo>
                    <a:pt x="22155" y="16887"/>
                    <a:pt x="22694" y="16348"/>
                    <a:pt x="23314" y="16348"/>
                  </a:cubicBezTo>
                  <a:close/>
                  <a:moveTo>
                    <a:pt x="6508" y="17897"/>
                  </a:moveTo>
                  <a:cubicBezTo>
                    <a:pt x="8441" y="17897"/>
                    <a:pt x="10071" y="19447"/>
                    <a:pt x="10071" y="21380"/>
                  </a:cubicBezTo>
                  <a:cubicBezTo>
                    <a:pt x="10071" y="23394"/>
                    <a:pt x="8441" y="24943"/>
                    <a:pt x="6508" y="24943"/>
                  </a:cubicBezTo>
                  <a:cubicBezTo>
                    <a:pt x="4568" y="24943"/>
                    <a:pt x="2944" y="23394"/>
                    <a:pt x="2944" y="21380"/>
                  </a:cubicBezTo>
                  <a:cubicBezTo>
                    <a:pt x="2944" y="19447"/>
                    <a:pt x="4568" y="17897"/>
                    <a:pt x="6508" y="17897"/>
                  </a:cubicBezTo>
                  <a:close/>
                  <a:moveTo>
                    <a:pt x="40511" y="18052"/>
                  </a:moveTo>
                  <a:cubicBezTo>
                    <a:pt x="42525" y="18052"/>
                    <a:pt x="44074" y="19676"/>
                    <a:pt x="44074" y="21615"/>
                  </a:cubicBezTo>
                  <a:cubicBezTo>
                    <a:pt x="44074" y="23549"/>
                    <a:pt x="42525" y="25179"/>
                    <a:pt x="40511" y="25179"/>
                  </a:cubicBezTo>
                  <a:cubicBezTo>
                    <a:pt x="38577" y="25179"/>
                    <a:pt x="36947" y="23549"/>
                    <a:pt x="36947" y="21615"/>
                  </a:cubicBezTo>
                  <a:cubicBezTo>
                    <a:pt x="36947" y="19676"/>
                    <a:pt x="38577" y="18052"/>
                    <a:pt x="40511" y="18052"/>
                  </a:cubicBezTo>
                  <a:close/>
                  <a:moveTo>
                    <a:pt x="23240" y="0"/>
                  </a:moveTo>
                  <a:cubicBezTo>
                    <a:pt x="17427" y="0"/>
                    <a:pt x="13634" y="620"/>
                    <a:pt x="11540" y="1085"/>
                  </a:cubicBezTo>
                  <a:cubicBezTo>
                    <a:pt x="10455" y="1320"/>
                    <a:pt x="8986" y="2324"/>
                    <a:pt x="8441" y="3334"/>
                  </a:cubicBezTo>
                  <a:cubicBezTo>
                    <a:pt x="7127" y="5813"/>
                    <a:pt x="5888" y="9841"/>
                    <a:pt x="5188" y="12165"/>
                  </a:cubicBezTo>
                  <a:cubicBezTo>
                    <a:pt x="4878" y="13250"/>
                    <a:pt x="3638" y="14099"/>
                    <a:pt x="2635" y="14644"/>
                  </a:cubicBezTo>
                  <a:cubicBezTo>
                    <a:pt x="1705" y="15264"/>
                    <a:pt x="1005" y="16193"/>
                    <a:pt x="620" y="17042"/>
                  </a:cubicBezTo>
                  <a:cubicBezTo>
                    <a:pt x="230" y="18127"/>
                    <a:pt x="1" y="19986"/>
                    <a:pt x="1" y="21070"/>
                  </a:cubicBezTo>
                  <a:lnTo>
                    <a:pt x="1" y="25953"/>
                  </a:lnTo>
                  <a:cubicBezTo>
                    <a:pt x="1" y="27038"/>
                    <a:pt x="1240" y="28197"/>
                    <a:pt x="2325" y="28197"/>
                  </a:cubicBezTo>
                  <a:lnTo>
                    <a:pt x="44309" y="28197"/>
                  </a:lnTo>
                  <a:cubicBezTo>
                    <a:pt x="45394" y="28197"/>
                    <a:pt x="46788" y="27038"/>
                    <a:pt x="46788" y="25953"/>
                  </a:cubicBezTo>
                  <a:lnTo>
                    <a:pt x="46788" y="19211"/>
                  </a:lnTo>
                  <a:cubicBezTo>
                    <a:pt x="46788" y="16887"/>
                    <a:pt x="45313" y="15648"/>
                    <a:pt x="44074" y="14954"/>
                  </a:cubicBezTo>
                  <a:cubicBezTo>
                    <a:pt x="43144" y="14408"/>
                    <a:pt x="41985" y="13404"/>
                    <a:pt x="41750" y="12320"/>
                  </a:cubicBezTo>
                  <a:cubicBezTo>
                    <a:pt x="40975" y="9451"/>
                    <a:pt x="39116" y="5658"/>
                    <a:pt x="38032" y="3489"/>
                  </a:cubicBezTo>
                  <a:cubicBezTo>
                    <a:pt x="37567" y="2479"/>
                    <a:pt x="36253" y="1320"/>
                    <a:pt x="35169" y="1085"/>
                  </a:cubicBezTo>
                  <a:cubicBezTo>
                    <a:pt x="33000" y="620"/>
                    <a:pt x="29046" y="0"/>
                    <a:pt x="23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2"/>
            <p:cNvSpPr/>
            <p:nvPr/>
          </p:nvSpPr>
          <p:spPr>
            <a:xfrm>
              <a:off x="4245411" y="1487836"/>
              <a:ext cx="111615" cy="94998"/>
            </a:xfrm>
            <a:custGeom>
              <a:avLst/>
              <a:gdLst/>
              <a:ahLst/>
              <a:cxnLst/>
              <a:rect l="l" t="t" r="r" b="b"/>
              <a:pathLst>
                <a:path w="6737" h="5734" extrusionOk="0">
                  <a:moveTo>
                    <a:pt x="3328" y="1"/>
                  </a:moveTo>
                  <a:cubicBezTo>
                    <a:pt x="1469" y="1"/>
                    <a:pt x="0" y="1321"/>
                    <a:pt x="0" y="2870"/>
                  </a:cubicBezTo>
                  <a:cubicBezTo>
                    <a:pt x="0" y="4494"/>
                    <a:pt x="1469" y="5733"/>
                    <a:pt x="3328" y="5733"/>
                  </a:cubicBezTo>
                  <a:cubicBezTo>
                    <a:pt x="5187" y="5733"/>
                    <a:pt x="6736" y="4494"/>
                    <a:pt x="6736" y="2870"/>
                  </a:cubicBezTo>
                  <a:cubicBezTo>
                    <a:pt x="6736" y="1321"/>
                    <a:pt x="5187" y="1"/>
                    <a:pt x="33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2"/>
            <p:cNvSpPr/>
            <p:nvPr/>
          </p:nvSpPr>
          <p:spPr>
            <a:xfrm>
              <a:off x="3566459" y="1482700"/>
              <a:ext cx="111715" cy="94998"/>
            </a:xfrm>
            <a:custGeom>
              <a:avLst/>
              <a:gdLst/>
              <a:ahLst/>
              <a:cxnLst/>
              <a:rect l="l" t="t" r="r" b="b"/>
              <a:pathLst>
                <a:path w="6743" h="5734" extrusionOk="0">
                  <a:moveTo>
                    <a:pt x="3409" y="1"/>
                  </a:moveTo>
                  <a:cubicBezTo>
                    <a:pt x="1550" y="1"/>
                    <a:pt x="0" y="1321"/>
                    <a:pt x="0" y="2870"/>
                  </a:cubicBezTo>
                  <a:cubicBezTo>
                    <a:pt x="0" y="4494"/>
                    <a:pt x="1550" y="5733"/>
                    <a:pt x="3409" y="5733"/>
                  </a:cubicBezTo>
                  <a:cubicBezTo>
                    <a:pt x="5268" y="5733"/>
                    <a:pt x="6743" y="4494"/>
                    <a:pt x="6743" y="2870"/>
                  </a:cubicBezTo>
                  <a:cubicBezTo>
                    <a:pt x="6743" y="1321"/>
                    <a:pt x="5268" y="1"/>
                    <a:pt x="34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62"/>
          <p:cNvGrpSpPr/>
          <p:nvPr/>
        </p:nvGrpSpPr>
        <p:grpSpPr>
          <a:xfrm>
            <a:off x="2322935" y="3642655"/>
            <a:ext cx="472290" cy="789226"/>
            <a:chOff x="2322935" y="3642655"/>
            <a:chExt cx="472290" cy="789226"/>
          </a:xfrm>
        </p:grpSpPr>
        <p:sp>
          <p:nvSpPr>
            <p:cNvPr id="3741" name="Google Shape;3741;p62"/>
            <p:cNvSpPr/>
            <p:nvPr/>
          </p:nvSpPr>
          <p:spPr>
            <a:xfrm>
              <a:off x="2429398" y="4209893"/>
              <a:ext cx="259248" cy="57721"/>
            </a:xfrm>
            <a:custGeom>
              <a:avLst/>
              <a:gdLst/>
              <a:ahLst/>
              <a:cxnLst/>
              <a:rect l="l" t="t" r="r" b="b"/>
              <a:pathLst>
                <a:path w="15648" h="3484" extrusionOk="0">
                  <a:moveTo>
                    <a:pt x="2169" y="1"/>
                  </a:moveTo>
                  <a:cubicBezTo>
                    <a:pt x="1011" y="1"/>
                    <a:pt x="0" y="775"/>
                    <a:pt x="0" y="1705"/>
                  </a:cubicBezTo>
                  <a:cubicBezTo>
                    <a:pt x="0" y="2709"/>
                    <a:pt x="1011" y="3483"/>
                    <a:pt x="2169" y="3483"/>
                  </a:cubicBezTo>
                  <a:lnTo>
                    <a:pt x="13479" y="3483"/>
                  </a:lnTo>
                  <a:cubicBezTo>
                    <a:pt x="14718" y="3483"/>
                    <a:pt x="15648" y="2709"/>
                    <a:pt x="15648" y="1705"/>
                  </a:cubicBezTo>
                  <a:cubicBezTo>
                    <a:pt x="15648" y="775"/>
                    <a:pt x="14718" y="1"/>
                    <a:pt x="134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2"/>
            <p:cNvSpPr/>
            <p:nvPr/>
          </p:nvSpPr>
          <p:spPr>
            <a:xfrm>
              <a:off x="2429398" y="4292035"/>
              <a:ext cx="259248" cy="57705"/>
            </a:xfrm>
            <a:custGeom>
              <a:avLst/>
              <a:gdLst/>
              <a:ahLst/>
              <a:cxnLst/>
              <a:rect l="l" t="t" r="r" b="b"/>
              <a:pathLst>
                <a:path w="15648" h="3483" extrusionOk="0">
                  <a:moveTo>
                    <a:pt x="2169" y="0"/>
                  </a:moveTo>
                  <a:cubicBezTo>
                    <a:pt x="1011" y="0"/>
                    <a:pt x="0" y="775"/>
                    <a:pt x="0" y="1704"/>
                  </a:cubicBezTo>
                  <a:cubicBezTo>
                    <a:pt x="0" y="2634"/>
                    <a:pt x="1011" y="3483"/>
                    <a:pt x="2169" y="3483"/>
                  </a:cubicBezTo>
                  <a:lnTo>
                    <a:pt x="13479" y="3483"/>
                  </a:lnTo>
                  <a:cubicBezTo>
                    <a:pt x="14718" y="3483"/>
                    <a:pt x="15648" y="2634"/>
                    <a:pt x="15648" y="1704"/>
                  </a:cubicBezTo>
                  <a:cubicBezTo>
                    <a:pt x="15648" y="775"/>
                    <a:pt x="14718" y="0"/>
                    <a:pt x="134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2"/>
            <p:cNvSpPr/>
            <p:nvPr/>
          </p:nvSpPr>
          <p:spPr>
            <a:xfrm>
              <a:off x="2456403" y="4375402"/>
              <a:ext cx="205354" cy="56479"/>
            </a:xfrm>
            <a:custGeom>
              <a:avLst/>
              <a:gdLst/>
              <a:ahLst/>
              <a:cxnLst/>
              <a:rect l="l" t="t" r="r" b="b"/>
              <a:pathLst>
                <a:path w="12395" h="3409" extrusionOk="0">
                  <a:moveTo>
                    <a:pt x="2169" y="0"/>
                  </a:moveTo>
                  <a:cubicBezTo>
                    <a:pt x="930" y="0"/>
                    <a:pt x="0" y="775"/>
                    <a:pt x="0" y="1704"/>
                  </a:cubicBezTo>
                  <a:cubicBezTo>
                    <a:pt x="0" y="2634"/>
                    <a:pt x="930" y="3408"/>
                    <a:pt x="2169" y="3408"/>
                  </a:cubicBezTo>
                  <a:lnTo>
                    <a:pt x="10300" y="3408"/>
                  </a:lnTo>
                  <a:cubicBezTo>
                    <a:pt x="11465" y="3408"/>
                    <a:pt x="12394" y="2634"/>
                    <a:pt x="12394" y="1704"/>
                  </a:cubicBezTo>
                  <a:cubicBezTo>
                    <a:pt x="12394" y="775"/>
                    <a:pt x="11465" y="0"/>
                    <a:pt x="103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2"/>
            <p:cNvSpPr/>
            <p:nvPr/>
          </p:nvSpPr>
          <p:spPr>
            <a:xfrm>
              <a:off x="2322935" y="3642655"/>
              <a:ext cx="472290" cy="541592"/>
            </a:xfrm>
            <a:custGeom>
              <a:avLst/>
              <a:gdLst/>
              <a:ahLst/>
              <a:cxnLst/>
              <a:rect l="l" t="t" r="r" b="b"/>
              <a:pathLst>
                <a:path w="28507" h="32690" extrusionOk="0">
                  <a:moveTo>
                    <a:pt x="19848" y="8616"/>
                  </a:moveTo>
                  <a:cubicBezTo>
                    <a:pt x="20178" y="8616"/>
                    <a:pt x="20487" y="8636"/>
                    <a:pt x="20760" y="8676"/>
                  </a:cubicBezTo>
                  <a:cubicBezTo>
                    <a:pt x="21299" y="8750"/>
                    <a:pt x="21845" y="8905"/>
                    <a:pt x="22229" y="9060"/>
                  </a:cubicBezTo>
                  <a:cubicBezTo>
                    <a:pt x="22694" y="9141"/>
                    <a:pt x="23003" y="9296"/>
                    <a:pt x="23239" y="9370"/>
                  </a:cubicBezTo>
                  <a:cubicBezTo>
                    <a:pt x="23394" y="9525"/>
                    <a:pt x="23549" y="9605"/>
                    <a:pt x="23549" y="9605"/>
                  </a:cubicBezTo>
                  <a:cubicBezTo>
                    <a:pt x="23549" y="9605"/>
                    <a:pt x="23468" y="9680"/>
                    <a:pt x="23394" y="9990"/>
                  </a:cubicBezTo>
                  <a:cubicBezTo>
                    <a:pt x="23313" y="10145"/>
                    <a:pt x="23239" y="10535"/>
                    <a:pt x="23084" y="10919"/>
                  </a:cubicBezTo>
                  <a:cubicBezTo>
                    <a:pt x="23003" y="11310"/>
                    <a:pt x="22849" y="11694"/>
                    <a:pt x="22619" y="12239"/>
                  </a:cubicBezTo>
                  <a:cubicBezTo>
                    <a:pt x="22464" y="12704"/>
                    <a:pt x="22309" y="13169"/>
                    <a:pt x="22154" y="13708"/>
                  </a:cubicBezTo>
                  <a:cubicBezTo>
                    <a:pt x="21919" y="14173"/>
                    <a:pt x="21690" y="14718"/>
                    <a:pt x="21454" y="15257"/>
                  </a:cubicBezTo>
                  <a:cubicBezTo>
                    <a:pt x="21299" y="15722"/>
                    <a:pt x="20989" y="16267"/>
                    <a:pt x="20760" y="16732"/>
                  </a:cubicBezTo>
                  <a:cubicBezTo>
                    <a:pt x="20215" y="17736"/>
                    <a:pt x="19521" y="18746"/>
                    <a:pt x="18746" y="19595"/>
                  </a:cubicBezTo>
                  <a:cubicBezTo>
                    <a:pt x="18356" y="20060"/>
                    <a:pt x="17971" y="20450"/>
                    <a:pt x="17507" y="20915"/>
                  </a:cubicBezTo>
                  <a:cubicBezTo>
                    <a:pt x="17116" y="21299"/>
                    <a:pt x="16577" y="21690"/>
                    <a:pt x="16112" y="22074"/>
                  </a:cubicBezTo>
                  <a:cubicBezTo>
                    <a:pt x="15648" y="22384"/>
                    <a:pt x="15102" y="22774"/>
                    <a:pt x="14563" y="23084"/>
                  </a:cubicBezTo>
                  <a:cubicBezTo>
                    <a:pt x="14018" y="23394"/>
                    <a:pt x="13553" y="23704"/>
                    <a:pt x="13014" y="23933"/>
                  </a:cubicBezTo>
                  <a:cubicBezTo>
                    <a:pt x="12469" y="24168"/>
                    <a:pt x="11929" y="24398"/>
                    <a:pt x="11465" y="24553"/>
                  </a:cubicBezTo>
                  <a:cubicBezTo>
                    <a:pt x="11000" y="24788"/>
                    <a:pt x="10535" y="24943"/>
                    <a:pt x="10145" y="25017"/>
                  </a:cubicBezTo>
                  <a:cubicBezTo>
                    <a:pt x="9835" y="25172"/>
                    <a:pt x="9525" y="25172"/>
                    <a:pt x="9296" y="25253"/>
                  </a:cubicBezTo>
                  <a:cubicBezTo>
                    <a:pt x="9451" y="25017"/>
                    <a:pt x="9525" y="24708"/>
                    <a:pt x="9680" y="24323"/>
                  </a:cubicBezTo>
                  <a:cubicBezTo>
                    <a:pt x="10225" y="23084"/>
                    <a:pt x="10919" y="21454"/>
                    <a:pt x="11849" y="19905"/>
                  </a:cubicBezTo>
                  <a:cubicBezTo>
                    <a:pt x="12314" y="19130"/>
                    <a:pt x="12859" y="18356"/>
                    <a:pt x="13324" y="17662"/>
                  </a:cubicBezTo>
                  <a:cubicBezTo>
                    <a:pt x="13634" y="17352"/>
                    <a:pt x="13863" y="17042"/>
                    <a:pt x="14098" y="16732"/>
                  </a:cubicBezTo>
                  <a:lnTo>
                    <a:pt x="14873" y="15957"/>
                  </a:lnTo>
                  <a:cubicBezTo>
                    <a:pt x="15102" y="15722"/>
                    <a:pt x="15338" y="15493"/>
                    <a:pt x="15567" y="15338"/>
                  </a:cubicBezTo>
                  <a:cubicBezTo>
                    <a:pt x="15803" y="15102"/>
                    <a:pt x="16032" y="15028"/>
                    <a:pt x="16187" y="14873"/>
                  </a:cubicBezTo>
                  <a:cubicBezTo>
                    <a:pt x="16496" y="14638"/>
                    <a:pt x="16650" y="14564"/>
                    <a:pt x="16652" y="14563"/>
                  </a:cubicBezTo>
                  <a:lnTo>
                    <a:pt x="16652" y="14563"/>
                  </a:lnTo>
                  <a:cubicBezTo>
                    <a:pt x="16650" y="14564"/>
                    <a:pt x="16495" y="14638"/>
                    <a:pt x="16112" y="14873"/>
                  </a:cubicBezTo>
                  <a:cubicBezTo>
                    <a:pt x="15957" y="14947"/>
                    <a:pt x="15722" y="15028"/>
                    <a:pt x="15493" y="15257"/>
                  </a:cubicBezTo>
                  <a:cubicBezTo>
                    <a:pt x="15257" y="15412"/>
                    <a:pt x="15028" y="15567"/>
                    <a:pt x="14792" y="15802"/>
                  </a:cubicBezTo>
                  <a:cubicBezTo>
                    <a:pt x="14483" y="16032"/>
                    <a:pt x="14253" y="16267"/>
                    <a:pt x="13943" y="16577"/>
                  </a:cubicBezTo>
                  <a:cubicBezTo>
                    <a:pt x="13634" y="16806"/>
                    <a:pt x="13398" y="17116"/>
                    <a:pt x="13088" y="17426"/>
                  </a:cubicBezTo>
                  <a:cubicBezTo>
                    <a:pt x="12469" y="18126"/>
                    <a:pt x="11929" y="18820"/>
                    <a:pt x="11384" y="19595"/>
                  </a:cubicBezTo>
                  <a:cubicBezTo>
                    <a:pt x="10300" y="21070"/>
                    <a:pt x="9451" y="22694"/>
                    <a:pt x="8831" y="23933"/>
                  </a:cubicBezTo>
                  <a:cubicBezTo>
                    <a:pt x="8676" y="24168"/>
                    <a:pt x="8595" y="24398"/>
                    <a:pt x="8441" y="24633"/>
                  </a:cubicBezTo>
                  <a:cubicBezTo>
                    <a:pt x="8366" y="24478"/>
                    <a:pt x="8366" y="24243"/>
                    <a:pt x="8286" y="24088"/>
                  </a:cubicBezTo>
                  <a:cubicBezTo>
                    <a:pt x="8211" y="23704"/>
                    <a:pt x="8056" y="23158"/>
                    <a:pt x="7976" y="22619"/>
                  </a:cubicBezTo>
                  <a:cubicBezTo>
                    <a:pt x="7901" y="22074"/>
                    <a:pt x="7901" y="21454"/>
                    <a:pt x="7901" y="20834"/>
                  </a:cubicBezTo>
                  <a:cubicBezTo>
                    <a:pt x="7901" y="19595"/>
                    <a:pt x="8131" y="18126"/>
                    <a:pt x="8595" y="16806"/>
                  </a:cubicBezTo>
                  <a:cubicBezTo>
                    <a:pt x="8831" y="16112"/>
                    <a:pt x="9215" y="15412"/>
                    <a:pt x="9606" y="14718"/>
                  </a:cubicBezTo>
                  <a:cubicBezTo>
                    <a:pt x="9915" y="14098"/>
                    <a:pt x="10455" y="13398"/>
                    <a:pt x="10919" y="12859"/>
                  </a:cubicBezTo>
                  <a:cubicBezTo>
                    <a:pt x="11465" y="12239"/>
                    <a:pt x="12004" y="11694"/>
                    <a:pt x="12623" y="11155"/>
                  </a:cubicBezTo>
                  <a:cubicBezTo>
                    <a:pt x="13243" y="10690"/>
                    <a:pt x="13943" y="10225"/>
                    <a:pt x="14638" y="9915"/>
                  </a:cubicBezTo>
                  <a:cubicBezTo>
                    <a:pt x="15338" y="9525"/>
                    <a:pt x="16032" y="9215"/>
                    <a:pt x="16732" y="9060"/>
                  </a:cubicBezTo>
                  <a:cubicBezTo>
                    <a:pt x="17507" y="8831"/>
                    <a:pt x="18201" y="8676"/>
                    <a:pt x="18820" y="8676"/>
                  </a:cubicBezTo>
                  <a:cubicBezTo>
                    <a:pt x="19171" y="8636"/>
                    <a:pt x="19519" y="8616"/>
                    <a:pt x="19848" y="8616"/>
                  </a:cubicBezTo>
                  <a:close/>
                  <a:moveTo>
                    <a:pt x="14253" y="0"/>
                  </a:moveTo>
                  <a:cubicBezTo>
                    <a:pt x="6426" y="0"/>
                    <a:pt x="0" y="6426"/>
                    <a:pt x="0" y="14253"/>
                  </a:cubicBezTo>
                  <a:cubicBezTo>
                    <a:pt x="0" y="18201"/>
                    <a:pt x="1240" y="20370"/>
                    <a:pt x="2553" y="22694"/>
                  </a:cubicBezTo>
                  <a:cubicBezTo>
                    <a:pt x="3793" y="24862"/>
                    <a:pt x="5032" y="27112"/>
                    <a:pt x="5497" y="31059"/>
                  </a:cubicBezTo>
                  <a:cubicBezTo>
                    <a:pt x="5497" y="31989"/>
                    <a:pt x="6197" y="32689"/>
                    <a:pt x="7127" y="32689"/>
                  </a:cubicBezTo>
                  <a:lnTo>
                    <a:pt x="21454" y="32689"/>
                  </a:lnTo>
                  <a:cubicBezTo>
                    <a:pt x="22000" y="32689"/>
                    <a:pt x="22539" y="32379"/>
                    <a:pt x="22849" y="31915"/>
                  </a:cubicBezTo>
                  <a:cubicBezTo>
                    <a:pt x="23003" y="31605"/>
                    <a:pt x="23084" y="31059"/>
                    <a:pt x="23084" y="30675"/>
                  </a:cubicBezTo>
                  <a:cubicBezTo>
                    <a:pt x="23158" y="30520"/>
                    <a:pt x="23158" y="30440"/>
                    <a:pt x="23158" y="30365"/>
                  </a:cubicBezTo>
                  <a:cubicBezTo>
                    <a:pt x="23623" y="26802"/>
                    <a:pt x="24788" y="24708"/>
                    <a:pt x="25947" y="22694"/>
                  </a:cubicBezTo>
                  <a:cubicBezTo>
                    <a:pt x="27267" y="20370"/>
                    <a:pt x="28506" y="18201"/>
                    <a:pt x="28506" y="14253"/>
                  </a:cubicBezTo>
                  <a:cubicBezTo>
                    <a:pt x="28506" y="6426"/>
                    <a:pt x="22154" y="0"/>
                    <a:pt x="142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62"/>
          <p:cNvGrpSpPr/>
          <p:nvPr/>
        </p:nvGrpSpPr>
        <p:grpSpPr>
          <a:xfrm>
            <a:off x="6104948" y="2427263"/>
            <a:ext cx="744361" cy="789325"/>
            <a:chOff x="6104948" y="2427263"/>
            <a:chExt cx="744361" cy="789325"/>
          </a:xfrm>
        </p:grpSpPr>
        <p:sp>
          <p:nvSpPr>
            <p:cNvPr id="3746" name="Google Shape;3746;p62"/>
            <p:cNvSpPr/>
            <p:nvPr/>
          </p:nvSpPr>
          <p:spPr>
            <a:xfrm>
              <a:off x="6104948" y="2659606"/>
              <a:ext cx="301644" cy="222336"/>
            </a:xfrm>
            <a:custGeom>
              <a:avLst/>
              <a:gdLst/>
              <a:ahLst/>
              <a:cxnLst/>
              <a:rect l="l" t="t" r="r" b="b"/>
              <a:pathLst>
                <a:path w="18207" h="13420" extrusionOk="0">
                  <a:moveTo>
                    <a:pt x="465" y="0"/>
                  </a:moveTo>
                  <a:cubicBezTo>
                    <a:pt x="465" y="0"/>
                    <a:pt x="391" y="155"/>
                    <a:pt x="391" y="384"/>
                  </a:cubicBezTo>
                  <a:cubicBezTo>
                    <a:pt x="310" y="539"/>
                    <a:pt x="236" y="930"/>
                    <a:pt x="155" y="1314"/>
                  </a:cubicBezTo>
                  <a:cubicBezTo>
                    <a:pt x="155" y="1779"/>
                    <a:pt x="0" y="2324"/>
                    <a:pt x="81" y="2863"/>
                  </a:cubicBezTo>
                  <a:cubicBezTo>
                    <a:pt x="155" y="3408"/>
                    <a:pt x="236" y="4028"/>
                    <a:pt x="391" y="4722"/>
                  </a:cubicBezTo>
                  <a:cubicBezTo>
                    <a:pt x="546" y="5342"/>
                    <a:pt x="855" y="6042"/>
                    <a:pt x="1165" y="6662"/>
                  </a:cubicBezTo>
                  <a:cubicBezTo>
                    <a:pt x="1475" y="7356"/>
                    <a:pt x="1859" y="7976"/>
                    <a:pt x="2324" y="8595"/>
                  </a:cubicBezTo>
                  <a:cubicBezTo>
                    <a:pt x="2789" y="9215"/>
                    <a:pt x="3334" y="9760"/>
                    <a:pt x="3954" y="10299"/>
                  </a:cubicBezTo>
                  <a:cubicBezTo>
                    <a:pt x="4574" y="10845"/>
                    <a:pt x="5193" y="11310"/>
                    <a:pt x="5887" y="11694"/>
                  </a:cubicBezTo>
                  <a:cubicBezTo>
                    <a:pt x="6507" y="12084"/>
                    <a:pt x="7207" y="12394"/>
                    <a:pt x="7982" y="12623"/>
                  </a:cubicBezTo>
                  <a:cubicBezTo>
                    <a:pt x="8676" y="12933"/>
                    <a:pt x="9376" y="13088"/>
                    <a:pt x="10070" y="13243"/>
                  </a:cubicBezTo>
                  <a:cubicBezTo>
                    <a:pt x="10808" y="13361"/>
                    <a:pt x="11525" y="13420"/>
                    <a:pt x="12213" y="13420"/>
                  </a:cubicBezTo>
                  <a:cubicBezTo>
                    <a:pt x="12901" y="13420"/>
                    <a:pt x="13559" y="13361"/>
                    <a:pt x="14179" y="13243"/>
                  </a:cubicBezTo>
                  <a:cubicBezTo>
                    <a:pt x="14799" y="13088"/>
                    <a:pt x="15418" y="13014"/>
                    <a:pt x="15883" y="12778"/>
                  </a:cubicBezTo>
                  <a:cubicBezTo>
                    <a:pt x="16422" y="12623"/>
                    <a:pt x="16887" y="12394"/>
                    <a:pt x="17277" y="12239"/>
                  </a:cubicBezTo>
                  <a:lnTo>
                    <a:pt x="17742" y="12004"/>
                  </a:lnTo>
                  <a:lnTo>
                    <a:pt x="17042" y="11774"/>
                  </a:lnTo>
                  <a:cubicBezTo>
                    <a:pt x="15728" y="11384"/>
                    <a:pt x="13943" y="10764"/>
                    <a:pt x="12320" y="10070"/>
                  </a:cubicBezTo>
                  <a:cubicBezTo>
                    <a:pt x="11465" y="9680"/>
                    <a:pt x="10690" y="9215"/>
                    <a:pt x="9996" y="8750"/>
                  </a:cubicBezTo>
                  <a:cubicBezTo>
                    <a:pt x="9606" y="8521"/>
                    <a:pt x="9296" y="8285"/>
                    <a:pt x="8911" y="8130"/>
                  </a:cubicBezTo>
                  <a:cubicBezTo>
                    <a:pt x="8602" y="7901"/>
                    <a:pt x="8366" y="7666"/>
                    <a:pt x="8056" y="7436"/>
                  </a:cubicBezTo>
                  <a:cubicBezTo>
                    <a:pt x="7827" y="7201"/>
                    <a:pt x="7592" y="6972"/>
                    <a:pt x="7362" y="6817"/>
                  </a:cubicBezTo>
                  <a:cubicBezTo>
                    <a:pt x="7207" y="6581"/>
                    <a:pt x="7052" y="6426"/>
                    <a:pt x="6897" y="6271"/>
                  </a:cubicBezTo>
                  <a:lnTo>
                    <a:pt x="6897" y="6271"/>
                  </a:lnTo>
                  <a:cubicBezTo>
                    <a:pt x="7052" y="6352"/>
                    <a:pt x="7207" y="6581"/>
                    <a:pt x="7437" y="6736"/>
                  </a:cubicBezTo>
                  <a:cubicBezTo>
                    <a:pt x="7672" y="6891"/>
                    <a:pt x="7901" y="7046"/>
                    <a:pt x="8137" y="7281"/>
                  </a:cubicBezTo>
                  <a:cubicBezTo>
                    <a:pt x="8447" y="7436"/>
                    <a:pt x="8757" y="7666"/>
                    <a:pt x="9066" y="7901"/>
                  </a:cubicBezTo>
                  <a:cubicBezTo>
                    <a:pt x="9451" y="8056"/>
                    <a:pt x="9760" y="8285"/>
                    <a:pt x="10151" y="8440"/>
                  </a:cubicBezTo>
                  <a:cubicBezTo>
                    <a:pt x="10926" y="8831"/>
                    <a:pt x="11700" y="9215"/>
                    <a:pt x="12549" y="9525"/>
                  </a:cubicBezTo>
                  <a:cubicBezTo>
                    <a:pt x="14253" y="10144"/>
                    <a:pt x="15957" y="10609"/>
                    <a:pt x="17277" y="10845"/>
                  </a:cubicBezTo>
                  <a:cubicBezTo>
                    <a:pt x="17587" y="10919"/>
                    <a:pt x="17972" y="11000"/>
                    <a:pt x="18207" y="11074"/>
                  </a:cubicBezTo>
                  <a:cubicBezTo>
                    <a:pt x="18126" y="10845"/>
                    <a:pt x="18052" y="10609"/>
                    <a:pt x="17897" y="10299"/>
                  </a:cubicBezTo>
                  <a:cubicBezTo>
                    <a:pt x="17662" y="9990"/>
                    <a:pt x="17432" y="9525"/>
                    <a:pt x="17197" y="9060"/>
                  </a:cubicBezTo>
                  <a:cubicBezTo>
                    <a:pt x="16887" y="8676"/>
                    <a:pt x="16577" y="8211"/>
                    <a:pt x="16267" y="7746"/>
                  </a:cubicBezTo>
                  <a:cubicBezTo>
                    <a:pt x="15957" y="7201"/>
                    <a:pt x="15573" y="6817"/>
                    <a:pt x="15183" y="6352"/>
                  </a:cubicBezTo>
                  <a:cubicBezTo>
                    <a:pt x="14799" y="5887"/>
                    <a:pt x="14334" y="5422"/>
                    <a:pt x="13943" y="5032"/>
                  </a:cubicBezTo>
                  <a:cubicBezTo>
                    <a:pt x="13479" y="4567"/>
                    <a:pt x="13014" y="4183"/>
                    <a:pt x="12549" y="3873"/>
                  </a:cubicBezTo>
                  <a:cubicBezTo>
                    <a:pt x="12010" y="3483"/>
                    <a:pt x="11545" y="3173"/>
                    <a:pt x="11080" y="2863"/>
                  </a:cubicBezTo>
                  <a:cubicBezTo>
                    <a:pt x="10070" y="2243"/>
                    <a:pt x="8986" y="1779"/>
                    <a:pt x="7901" y="1469"/>
                  </a:cubicBezTo>
                  <a:cubicBezTo>
                    <a:pt x="7437" y="1239"/>
                    <a:pt x="6817" y="1159"/>
                    <a:pt x="6352" y="1004"/>
                  </a:cubicBezTo>
                  <a:cubicBezTo>
                    <a:pt x="5813" y="849"/>
                    <a:pt x="5268" y="775"/>
                    <a:pt x="4729" y="620"/>
                  </a:cubicBezTo>
                  <a:cubicBezTo>
                    <a:pt x="4183" y="539"/>
                    <a:pt x="3718" y="465"/>
                    <a:pt x="3179" y="384"/>
                  </a:cubicBezTo>
                  <a:cubicBezTo>
                    <a:pt x="2634" y="310"/>
                    <a:pt x="2169" y="229"/>
                    <a:pt x="1859" y="155"/>
                  </a:cubicBezTo>
                  <a:cubicBezTo>
                    <a:pt x="1475" y="74"/>
                    <a:pt x="1085" y="74"/>
                    <a:pt x="855" y="74"/>
                  </a:cubicBezTo>
                  <a:cubicBezTo>
                    <a:pt x="620" y="0"/>
                    <a:pt x="465" y="0"/>
                    <a:pt x="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2"/>
            <p:cNvSpPr/>
            <p:nvPr/>
          </p:nvSpPr>
          <p:spPr>
            <a:xfrm>
              <a:off x="6174249" y="2876441"/>
              <a:ext cx="223313" cy="236700"/>
            </a:xfrm>
            <a:custGeom>
              <a:avLst/>
              <a:gdLst/>
              <a:ahLst/>
              <a:cxnLst/>
              <a:rect l="l" t="t" r="r" b="b"/>
              <a:pathLst>
                <a:path w="13479" h="14287" extrusionOk="0">
                  <a:moveTo>
                    <a:pt x="6278" y="7436"/>
                  </a:moveTo>
                  <a:lnTo>
                    <a:pt x="6278" y="7436"/>
                  </a:lnTo>
                  <a:cubicBezTo>
                    <a:pt x="5968" y="7746"/>
                    <a:pt x="5813" y="7827"/>
                    <a:pt x="5813" y="7827"/>
                  </a:cubicBezTo>
                  <a:cubicBezTo>
                    <a:pt x="5813" y="7827"/>
                    <a:pt x="5968" y="7672"/>
                    <a:pt x="6278" y="7436"/>
                  </a:cubicBezTo>
                  <a:close/>
                  <a:moveTo>
                    <a:pt x="13169" y="0"/>
                  </a:moveTo>
                  <a:cubicBezTo>
                    <a:pt x="12394" y="310"/>
                    <a:pt x="11465" y="545"/>
                    <a:pt x="10616" y="620"/>
                  </a:cubicBezTo>
                  <a:cubicBezTo>
                    <a:pt x="10461" y="1085"/>
                    <a:pt x="10225" y="1549"/>
                    <a:pt x="10070" y="2014"/>
                  </a:cubicBezTo>
                  <a:cubicBezTo>
                    <a:pt x="9686" y="2869"/>
                    <a:pt x="9221" y="3644"/>
                    <a:pt x="8757" y="4418"/>
                  </a:cubicBezTo>
                  <a:cubicBezTo>
                    <a:pt x="8521" y="4728"/>
                    <a:pt x="8292" y="5113"/>
                    <a:pt x="8137" y="5422"/>
                  </a:cubicBezTo>
                  <a:cubicBezTo>
                    <a:pt x="7827" y="5732"/>
                    <a:pt x="7672" y="6042"/>
                    <a:pt x="7437" y="6278"/>
                  </a:cubicBezTo>
                  <a:cubicBezTo>
                    <a:pt x="7207" y="6507"/>
                    <a:pt x="6972" y="6742"/>
                    <a:pt x="6817" y="6972"/>
                  </a:cubicBezTo>
                  <a:cubicBezTo>
                    <a:pt x="6588" y="7207"/>
                    <a:pt x="6433" y="7281"/>
                    <a:pt x="6278" y="7436"/>
                  </a:cubicBezTo>
                  <a:cubicBezTo>
                    <a:pt x="6352" y="7281"/>
                    <a:pt x="6588" y="7127"/>
                    <a:pt x="6743" y="6897"/>
                  </a:cubicBezTo>
                  <a:cubicBezTo>
                    <a:pt x="6897" y="6662"/>
                    <a:pt x="7052" y="6433"/>
                    <a:pt x="7282" y="6197"/>
                  </a:cubicBezTo>
                  <a:cubicBezTo>
                    <a:pt x="7437" y="5887"/>
                    <a:pt x="7672" y="5577"/>
                    <a:pt x="7901" y="5267"/>
                  </a:cubicBezTo>
                  <a:cubicBezTo>
                    <a:pt x="8056" y="4958"/>
                    <a:pt x="8292" y="4573"/>
                    <a:pt x="8447" y="4183"/>
                  </a:cubicBezTo>
                  <a:cubicBezTo>
                    <a:pt x="8831" y="3489"/>
                    <a:pt x="9221" y="2634"/>
                    <a:pt x="9531" y="1785"/>
                  </a:cubicBezTo>
                  <a:cubicBezTo>
                    <a:pt x="9606" y="1475"/>
                    <a:pt x="9760" y="1085"/>
                    <a:pt x="9841" y="775"/>
                  </a:cubicBezTo>
                  <a:lnTo>
                    <a:pt x="9841" y="775"/>
                  </a:lnTo>
                  <a:cubicBezTo>
                    <a:pt x="9072" y="845"/>
                    <a:pt x="8303" y="883"/>
                    <a:pt x="7541" y="883"/>
                  </a:cubicBezTo>
                  <a:cubicBezTo>
                    <a:pt x="6614" y="883"/>
                    <a:pt x="5697" y="826"/>
                    <a:pt x="4803" y="700"/>
                  </a:cubicBezTo>
                  <a:cubicBezTo>
                    <a:pt x="4419" y="1085"/>
                    <a:pt x="4109" y="1394"/>
                    <a:pt x="3873" y="1785"/>
                  </a:cubicBezTo>
                  <a:cubicBezTo>
                    <a:pt x="3489" y="2324"/>
                    <a:pt x="3179" y="2789"/>
                    <a:pt x="2869" y="3334"/>
                  </a:cubicBezTo>
                  <a:cubicBezTo>
                    <a:pt x="2250" y="4338"/>
                    <a:pt x="1785" y="5348"/>
                    <a:pt x="1475" y="6433"/>
                  </a:cubicBezTo>
                  <a:cubicBezTo>
                    <a:pt x="1240" y="6897"/>
                    <a:pt x="1085" y="7517"/>
                    <a:pt x="1010" y="8056"/>
                  </a:cubicBezTo>
                  <a:cubicBezTo>
                    <a:pt x="855" y="8521"/>
                    <a:pt x="775" y="9141"/>
                    <a:pt x="620" y="9605"/>
                  </a:cubicBezTo>
                  <a:cubicBezTo>
                    <a:pt x="546" y="10151"/>
                    <a:pt x="465" y="10690"/>
                    <a:pt x="391" y="11155"/>
                  </a:cubicBezTo>
                  <a:cubicBezTo>
                    <a:pt x="310" y="11700"/>
                    <a:pt x="236" y="12165"/>
                    <a:pt x="155" y="12549"/>
                  </a:cubicBezTo>
                  <a:cubicBezTo>
                    <a:pt x="81" y="12859"/>
                    <a:pt x="81" y="13249"/>
                    <a:pt x="0" y="13478"/>
                  </a:cubicBezTo>
                  <a:lnTo>
                    <a:pt x="0" y="13869"/>
                  </a:lnTo>
                  <a:cubicBezTo>
                    <a:pt x="0" y="13869"/>
                    <a:pt x="155" y="13943"/>
                    <a:pt x="391" y="14024"/>
                  </a:cubicBezTo>
                  <a:cubicBezTo>
                    <a:pt x="546" y="14024"/>
                    <a:pt x="930" y="14179"/>
                    <a:pt x="1320" y="14179"/>
                  </a:cubicBezTo>
                  <a:cubicBezTo>
                    <a:pt x="1648" y="14231"/>
                    <a:pt x="2012" y="14287"/>
                    <a:pt x="2390" y="14287"/>
                  </a:cubicBezTo>
                  <a:cubicBezTo>
                    <a:pt x="2548" y="14287"/>
                    <a:pt x="2708" y="14277"/>
                    <a:pt x="2869" y="14253"/>
                  </a:cubicBezTo>
                  <a:cubicBezTo>
                    <a:pt x="3409" y="14253"/>
                    <a:pt x="4028" y="14098"/>
                    <a:pt x="4728" y="13943"/>
                  </a:cubicBezTo>
                  <a:cubicBezTo>
                    <a:pt x="5348" y="13788"/>
                    <a:pt x="6042" y="13559"/>
                    <a:pt x="6662" y="13249"/>
                  </a:cubicBezTo>
                  <a:cubicBezTo>
                    <a:pt x="7362" y="12939"/>
                    <a:pt x="7982" y="12475"/>
                    <a:pt x="8602" y="12010"/>
                  </a:cubicBezTo>
                  <a:cubicBezTo>
                    <a:pt x="9221" y="11545"/>
                    <a:pt x="9760" y="11000"/>
                    <a:pt x="10306" y="10380"/>
                  </a:cubicBezTo>
                  <a:cubicBezTo>
                    <a:pt x="10845" y="9841"/>
                    <a:pt x="11310" y="9141"/>
                    <a:pt x="11700" y="8521"/>
                  </a:cubicBezTo>
                  <a:cubicBezTo>
                    <a:pt x="12084" y="7827"/>
                    <a:pt x="12394" y="7127"/>
                    <a:pt x="12630" y="6433"/>
                  </a:cubicBezTo>
                  <a:cubicBezTo>
                    <a:pt x="12940" y="5658"/>
                    <a:pt x="13094" y="4958"/>
                    <a:pt x="13249" y="4264"/>
                  </a:cubicBezTo>
                  <a:cubicBezTo>
                    <a:pt x="13479" y="2789"/>
                    <a:pt x="13479" y="1394"/>
                    <a:pt x="13249" y="155"/>
                  </a:cubicBezTo>
                  <a:cubicBezTo>
                    <a:pt x="13249" y="81"/>
                    <a:pt x="13249" y="81"/>
                    <a:pt x="131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2"/>
            <p:cNvSpPr/>
            <p:nvPr/>
          </p:nvSpPr>
          <p:spPr>
            <a:xfrm>
              <a:off x="6638819" y="2827667"/>
              <a:ext cx="200218" cy="137394"/>
            </a:xfrm>
            <a:custGeom>
              <a:avLst/>
              <a:gdLst/>
              <a:ahLst/>
              <a:cxnLst/>
              <a:rect l="l" t="t" r="r" b="b"/>
              <a:pathLst>
                <a:path w="12085" h="8293" extrusionOk="0">
                  <a:moveTo>
                    <a:pt x="7902" y="0"/>
                  </a:moveTo>
                  <a:cubicBezTo>
                    <a:pt x="7592" y="0"/>
                    <a:pt x="7282" y="81"/>
                    <a:pt x="7053" y="236"/>
                  </a:cubicBezTo>
                  <a:lnTo>
                    <a:pt x="1240" y="2944"/>
                  </a:lnTo>
                  <a:cubicBezTo>
                    <a:pt x="930" y="3025"/>
                    <a:pt x="310" y="3334"/>
                    <a:pt x="81" y="3954"/>
                  </a:cubicBezTo>
                  <a:cubicBezTo>
                    <a:pt x="1" y="4183"/>
                    <a:pt x="1" y="4648"/>
                    <a:pt x="236" y="5113"/>
                  </a:cubicBezTo>
                  <a:lnTo>
                    <a:pt x="1785" y="8292"/>
                  </a:lnTo>
                  <a:lnTo>
                    <a:pt x="4184" y="8137"/>
                  </a:lnTo>
                  <a:cubicBezTo>
                    <a:pt x="4029" y="8057"/>
                    <a:pt x="3719" y="7982"/>
                    <a:pt x="3564" y="7827"/>
                  </a:cubicBezTo>
                  <a:lnTo>
                    <a:pt x="2015" y="4574"/>
                  </a:lnTo>
                  <a:lnTo>
                    <a:pt x="7673" y="1940"/>
                  </a:lnTo>
                  <a:lnTo>
                    <a:pt x="10151" y="8137"/>
                  </a:lnTo>
                  <a:lnTo>
                    <a:pt x="12085" y="8137"/>
                  </a:lnTo>
                  <a:lnTo>
                    <a:pt x="9451" y="1320"/>
                  </a:lnTo>
                  <a:cubicBezTo>
                    <a:pt x="9222" y="701"/>
                    <a:pt x="8676" y="0"/>
                    <a:pt x="79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2"/>
            <p:cNvSpPr/>
            <p:nvPr/>
          </p:nvSpPr>
          <p:spPr>
            <a:xfrm>
              <a:off x="6411711" y="2896968"/>
              <a:ext cx="437597" cy="319620"/>
            </a:xfrm>
            <a:custGeom>
              <a:avLst/>
              <a:gdLst/>
              <a:ahLst/>
              <a:cxnLst/>
              <a:rect l="l" t="t" r="r" b="b"/>
              <a:pathLst>
                <a:path w="26413" h="19292" extrusionOk="0">
                  <a:moveTo>
                    <a:pt x="9606" y="0"/>
                  </a:moveTo>
                  <a:cubicBezTo>
                    <a:pt x="8986" y="0"/>
                    <a:pt x="8522" y="391"/>
                    <a:pt x="8286" y="701"/>
                  </a:cubicBezTo>
                  <a:lnTo>
                    <a:pt x="621" y="8521"/>
                  </a:lnTo>
                  <a:cubicBezTo>
                    <a:pt x="540" y="8602"/>
                    <a:pt x="75" y="9067"/>
                    <a:pt x="1" y="9761"/>
                  </a:cubicBezTo>
                  <a:cubicBezTo>
                    <a:pt x="1" y="10071"/>
                    <a:pt x="75" y="10535"/>
                    <a:pt x="540" y="10926"/>
                  </a:cubicBezTo>
                  <a:cubicBezTo>
                    <a:pt x="1240" y="11700"/>
                    <a:pt x="8441" y="18672"/>
                    <a:pt x="8441" y="18672"/>
                  </a:cubicBezTo>
                  <a:cubicBezTo>
                    <a:pt x="8677" y="18901"/>
                    <a:pt x="9141" y="19292"/>
                    <a:pt x="9761" y="19292"/>
                  </a:cubicBezTo>
                  <a:cubicBezTo>
                    <a:pt x="9835" y="19292"/>
                    <a:pt x="11001" y="19292"/>
                    <a:pt x="11001" y="17742"/>
                  </a:cubicBezTo>
                  <a:lnTo>
                    <a:pt x="11001" y="15338"/>
                  </a:lnTo>
                  <a:lnTo>
                    <a:pt x="22694" y="15338"/>
                  </a:lnTo>
                  <a:cubicBezTo>
                    <a:pt x="22849" y="15338"/>
                    <a:pt x="23159" y="15264"/>
                    <a:pt x="23469" y="15109"/>
                  </a:cubicBezTo>
                  <a:cubicBezTo>
                    <a:pt x="23704" y="14954"/>
                    <a:pt x="24089" y="14563"/>
                    <a:pt x="24089" y="13869"/>
                  </a:cubicBezTo>
                  <a:cubicBezTo>
                    <a:pt x="24089" y="13559"/>
                    <a:pt x="24634" y="11930"/>
                    <a:pt x="25018" y="10616"/>
                  </a:cubicBezTo>
                  <a:cubicBezTo>
                    <a:pt x="25793" y="8137"/>
                    <a:pt x="26183" y="6898"/>
                    <a:pt x="26338" y="6197"/>
                  </a:cubicBezTo>
                  <a:lnTo>
                    <a:pt x="26338" y="6042"/>
                  </a:lnTo>
                  <a:cubicBezTo>
                    <a:pt x="26338" y="5888"/>
                    <a:pt x="26412" y="5733"/>
                    <a:pt x="26412" y="5658"/>
                  </a:cubicBezTo>
                  <a:cubicBezTo>
                    <a:pt x="26412" y="5578"/>
                    <a:pt x="26338" y="5423"/>
                    <a:pt x="26338" y="5348"/>
                  </a:cubicBezTo>
                  <a:lnTo>
                    <a:pt x="26338" y="5268"/>
                  </a:lnTo>
                  <a:lnTo>
                    <a:pt x="26338" y="5194"/>
                  </a:lnTo>
                  <a:cubicBezTo>
                    <a:pt x="26258" y="5039"/>
                    <a:pt x="26183" y="4803"/>
                    <a:pt x="26103" y="4648"/>
                  </a:cubicBezTo>
                  <a:lnTo>
                    <a:pt x="25793" y="3954"/>
                  </a:lnTo>
                  <a:lnTo>
                    <a:pt x="17892" y="3954"/>
                  </a:lnTo>
                  <a:lnTo>
                    <a:pt x="15493" y="4028"/>
                  </a:lnTo>
                  <a:lnTo>
                    <a:pt x="10765" y="4109"/>
                  </a:lnTo>
                  <a:lnTo>
                    <a:pt x="10765" y="1395"/>
                  </a:lnTo>
                  <a:cubicBezTo>
                    <a:pt x="10765" y="310"/>
                    <a:pt x="9990" y="0"/>
                    <a:pt x="96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2"/>
            <p:cNvSpPr/>
            <p:nvPr/>
          </p:nvSpPr>
          <p:spPr>
            <a:xfrm>
              <a:off x="6315421" y="2486293"/>
              <a:ext cx="171987" cy="209248"/>
            </a:xfrm>
            <a:custGeom>
              <a:avLst/>
              <a:gdLst/>
              <a:ahLst/>
              <a:cxnLst/>
              <a:rect l="l" t="t" r="r" b="b"/>
              <a:pathLst>
                <a:path w="10381" h="12630" extrusionOk="0">
                  <a:moveTo>
                    <a:pt x="6123" y="1705"/>
                  </a:moveTo>
                  <a:lnTo>
                    <a:pt x="6111" y="1719"/>
                  </a:lnTo>
                  <a:lnTo>
                    <a:pt x="9142" y="6936"/>
                  </a:lnTo>
                  <a:lnTo>
                    <a:pt x="9142" y="6936"/>
                  </a:lnTo>
                  <a:cubicBezTo>
                    <a:pt x="9141" y="6922"/>
                    <a:pt x="9141" y="6909"/>
                    <a:pt x="9141" y="6898"/>
                  </a:cubicBezTo>
                  <a:lnTo>
                    <a:pt x="6123" y="1705"/>
                  </a:lnTo>
                  <a:close/>
                  <a:moveTo>
                    <a:pt x="5113" y="0"/>
                  </a:moveTo>
                  <a:lnTo>
                    <a:pt x="620" y="5813"/>
                  </a:lnTo>
                  <a:cubicBezTo>
                    <a:pt x="545" y="5968"/>
                    <a:pt x="0" y="6507"/>
                    <a:pt x="81" y="7208"/>
                  </a:cubicBezTo>
                  <a:cubicBezTo>
                    <a:pt x="81" y="7592"/>
                    <a:pt x="236" y="8057"/>
                    <a:pt x="855" y="8447"/>
                  </a:cubicBezTo>
                  <a:lnTo>
                    <a:pt x="6042" y="12165"/>
                  </a:lnTo>
                  <a:cubicBezTo>
                    <a:pt x="6433" y="12394"/>
                    <a:pt x="6817" y="12630"/>
                    <a:pt x="7282" y="12630"/>
                  </a:cubicBezTo>
                  <a:cubicBezTo>
                    <a:pt x="7591" y="12630"/>
                    <a:pt x="8137" y="12549"/>
                    <a:pt x="8521" y="11855"/>
                  </a:cubicBezTo>
                  <a:lnTo>
                    <a:pt x="10380" y="9067"/>
                  </a:lnTo>
                  <a:lnTo>
                    <a:pt x="9142" y="6936"/>
                  </a:lnTo>
                  <a:lnTo>
                    <a:pt x="9142" y="6936"/>
                  </a:lnTo>
                  <a:cubicBezTo>
                    <a:pt x="9152" y="7108"/>
                    <a:pt x="9215" y="7454"/>
                    <a:pt x="9141" y="7672"/>
                  </a:cubicBezTo>
                  <a:lnTo>
                    <a:pt x="7127" y="10616"/>
                  </a:lnTo>
                  <a:lnTo>
                    <a:pt x="2014" y="6972"/>
                  </a:lnTo>
                  <a:lnTo>
                    <a:pt x="6111" y="1719"/>
                  </a:lnTo>
                  <a:lnTo>
                    <a:pt x="51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2"/>
            <p:cNvSpPr/>
            <p:nvPr/>
          </p:nvSpPr>
          <p:spPr>
            <a:xfrm>
              <a:off x="6400114" y="2427263"/>
              <a:ext cx="358123" cy="386354"/>
            </a:xfrm>
            <a:custGeom>
              <a:avLst/>
              <a:gdLst/>
              <a:ahLst/>
              <a:cxnLst/>
              <a:rect l="l" t="t" r="r" b="b"/>
              <a:pathLst>
                <a:path w="21616" h="23320" extrusionOk="0">
                  <a:moveTo>
                    <a:pt x="10226" y="0"/>
                  </a:moveTo>
                  <a:cubicBezTo>
                    <a:pt x="9996" y="0"/>
                    <a:pt x="9761" y="81"/>
                    <a:pt x="9532" y="155"/>
                  </a:cubicBezTo>
                  <a:cubicBezTo>
                    <a:pt x="9222" y="310"/>
                    <a:pt x="7518" y="700"/>
                    <a:pt x="6198" y="1010"/>
                  </a:cubicBezTo>
                  <a:cubicBezTo>
                    <a:pt x="2870" y="1704"/>
                    <a:pt x="1630" y="2014"/>
                    <a:pt x="1240" y="2250"/>
                  </a:cubicBezTo>
                  <a:cubicBezTo>
                    <a:pt x="775" y="2479"/>
                    <a:pt x="546" y="2789"/>
                    <a:pt x="465" y="3099"/>
                  </a:cubicBezTo>
                  <a:lnTo>
                    <a:pt x="1" y="3563"/>
                  </a:lnTo>
                  <a:lnTo>
                    <a:pt x="5268" y="12630"/>
                  </a:lnTo>
                  <a:lnTo>
                    <a:pt x="5349" y="12630"/>
                  </a:lnTo>
                  <a:lnTo>
                    <a:pt x="7592" y="16577"/>
                  </a:lnTo>
                  <a:lnTo>
                    <a:pt x="5268" y="17971"/>
                  </a:lnTo>
                  <a:cubicBezTo>
                    <a:pt x="4493" y="18362"/>
                    <a:pt x="4493" y="18982"/>
                    <a:pt x="4493" y="19211"/>
                  </a:cubicBezTo>
                  <a:cubicBezTo>
                    <a:pt x="4648" y="20066"/>
                    <a:pt x="5504" y="20376"/>
                    <a:pt x="5888" y="20450"/>
                  </a:cubicBezTo>
                  <a:lnTo>
                    <a:pt x="16503" y="23165"/>
                  </a:lnTo>
                  <a:cubicBezTo>
                    <a:pt x="16578" y="23239"/>
                    <a:pt x="16813" y="23319"/>
                    <a:pt x="17123" y="23319"/>
                  </a:cubicBezTo>
                  <a:cubicBezTo>
                    <a:pt x="17898" y="23319"/>
                    <a:pt x="18437" y="22855"/>
                    <a:pt x="18672" y="22080"/>
                  </a:cubicBezTo>
                  <a:cubicBezTo>
                    <a:pt x="18982" y="21070"/>
                    <a:pt x="21461" y="11310"/>
                    <a:pt x="21461" y="11310"/>
                  </a:cubicBezTo>
                  <a:cubicBezTo>
                    <a:pt x="21535" y="11080"/>
                    <a:pt x="21616" y="10306"/>
                    <a:pt x="21225" y="9760"/>
                  </a:cubicBezTo>
                  <a:cubicBezTo>
                    <a:pt x="21002" y="9490"/>
                    <a:pt x="20672" y="9325"/>
                    <a:pt x="20283" y="9325"/>
                  </a:cubicBezTo>
                  <a:cubicBezTo>
                    <a:pt x="20002" y="9325"/>
                    <a:pt x="19691" y="9411"/>
                    <a:pt x="19366" y="9606"/>
                  </a:cubicBezTo>
                  <a:lnTo>
                    <a:pt x="17278" y="10845"/>
                  </a:lnTo>
                  <a:lnTo>
                    <a:pt x="11465" y="700"/>
                  </a:lnTo>
                  <a:cubicBezTo>
                    <a:pt x="11310" y="391"/>
                    <a:pt x="10845" y="0"/>
                    <a:pt x="102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2" name="Google Shape;3752;p62"/>
          <p:cNvGrpSpPr/>
          <p:nvPr/>
        </p:nvGrpSpPr>
        <p:grpSpPr>
          <a:xfrm>
            <a:off x="6233279" y="3634951"/>
            <a:ext cx="605758" cy="789226"/>
            <a:chOff x="6233279" y="3634951"/>
            <a:chExt cx="605758" cy="789226"/>
          </a:xfrm>
        </p:grpSpPr>
        <p:sp>
          <p:nvSpPr>
            <p:cNvPr id="3753" name="Google Shape;3753;p62"/>
            <p:cNvSpPr/>
            <p:nvPr/>
          </p:nvSpPr>
          <p:spPr>
            <a:xfrm>
              <a:off x="6233279" y="3634951"/>
              <a:ext cx="605758" cy="247651"/>
            </a:xfrm>
            <a:custGeom>
              <a:avLst/>
              <a:gdLst/>
              <a:ahLst/>
              <a:cxnLst/>
              <a:rect l="l" t="t" r="r" b="b"/>
              <a:pathLst>
                <a:path w="36563" h="14948" extrusionOk="0">
                  <a:moveTo>
                    <a:pt x="24559" y="3254"/>
                  </a:moveTo>
                  <a:cubicBezTo>
                    <a:pt x="24943" y="3254"/>
                    <a:pt x="25334" y="3564"/>
                    <a:pt x="25334" y="4028"/>
                  </a:cubicBezTo>
                  <a:lnTo>
                    <a:pt x="25334" y="5423"/>
                  </a:lnTo>
                  <a:cubicBezTo>
                    <a:pt x="25334" y="5888"/>
                    <a:pt x="24943" y="6272"/>
                    <a:pt x="24559" y="6272"/>
                  </a:cubicBezTo>
                  <a:lnTo>
                    <a:pt x="12010" y="6272"/>
                  </a:lnTo>
                  <a:cubicBezTo>
                    <a:pt x="11545" y="6272"/>
                    <a:pt x="11236" y="5888"/>
                    <a:pt x="11236" y="5423"/>
                  </a:cubicBezTo>
                  <a:lnTo>
                    <a:pt x="11236" y="4028"/>
                  </a:lnTo>
                  <a:cubicBezTo>
                    <a:pt x="11236" y="3564"/>
                    <a:pt x="11545" y="3254"/>
                    <a:pt x="12010" y="3254"/>
                  </a:cubicBezTo>
                  <a:close/>
                  <a:moveTo>
                    <a:pt x="12010" y="0"/>
                  </a:moveTo>
                  <a:cubicBezTo>
                    <a:pt x="9761" y="0"/>
                    <a:pt x="7982" y="1779"/>
                    <a:pt x="7982" y="4028"/>
                  </a:cubicBezTo>
                  <a:lnTo>
                    <a:pt x="7982" y="5423"/>
                  </a:lnTo>
                  <a:cubicBezTo>
                    <a:pt x="7982" y="5888"/>
                    <a:pt x="7592" y="6272"/>
                    <a:pt x="7127" y="6272"/>
                  </a:cubicBezTo>
                  <a:lnTo>
                    <a:pt x="4028" y="6272"/>
                  </a:lnTo>
                  <a:cubicBezTo>
                    <a:pt x="1785" y="6272"/>
                    <a:pt x="0" y="8056"/>
                    <a:pt x="0" y="10300"/>
                  </a:cubicBezTo>
                  <a:lnTo>
                    <a:pt x="0" y="14173"/>
                  </a:lnTo>
                  <a:cubicBezTo>
                    <a:pt x="0" y="14563"/>
                    <a:pt x="310" y="14948"/>
                    <a:pt x="775" y="14948"/>
                  </a:cubicBezTo>
                  <a:lnTo>
                    <a:pt x="35714" y="14948"/>
                  </a:lnTo>
                  <a:cubicBezTo>
                    <a:pt x="36179" y="14948"/>
                    <a:pt x="36563" y="14563"/>
                    <a:pt x="36563" y="14173"/>
                  </a:cubicBezTo>
                  <a:lnTo>
                    <a:pt x="36563" y="10300"/>
                  </a:lnTo>
                  <a:cubicBezTo>
                    <a:pt x="36563" y="8056"/>
                    <a:pt x="34704" y="6272"/>
                    <a:pt x="32535" y="6272"/>
                  </a:cubicBezTo>
                  <a:lnTo>
                    <a:pt x="29362" y="6272"/>
                  </a:lnTo>
                  <a:cubicBezTo>
                    <a:pt x="28897" y="6272"/>
                    <a:pt x="28587" y="5888"/>
                    <a:pt x="28587" y="5423"/>
                  </a:cubicBezTo>
                  <a:lnTo>
                    <a:pt x="28587" y="4028"/>
                  </a:lnTo>
                  <a:cubicBezTo>
                    <a:pt x="28587" y="1779"/>
                    <a:pt x="26728" y="0"/>
                    <a:pt x="245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2"/>
            <p:cNvSpPr/>
            <p:nvPr/>
          </p:nvSpPr>
          <p:spPr>
            <a:xfrm>
              <a:off x="6289741" y="3915953"/>
              <a:ext cx="491607" cy="508225"/>
            </a:xfrm>
            <a:custGeom>
              <a:avLst/>
              <a:gdLst/>
              <a:ahLst/>
              <a:cxnLst/>
              <a:rect l="l" t="t" r="r" b="b"/>
              <a:pathLst>
                <a:path w="29673" h="30676" extrusionOk="0">
                  <a:moveTo>
                    <a:pt x="23865" y="5846"/>
                  </a:moveTo>
                  <a:cubicBezTo>
                    <a:pt x="24271" y="5846"/>
                    <a:pt x="24560" y="6216"/>
                    <a:pt x="24560" y="6588"/>
                  </a:cubicBezTo>
                  <a:lnTo>
                    <a:pt x="24560" y="12859"/>
                  </a:lnTo>
                  <a:cubicBezTo>
                    <a:pt x="24560" y="13095"/>
                    <a:pt x="24324" y="13324"/>
                    <a:pt x="24095" y="13324"/>
                  </a:cubicBezTo>
                  <a:lnTo>
                    <a:pt x="17743" y="13324"/>
                  </a:lnTo>
                  <a:cubicBezTo>
                    <a:pt x="17352" y="13324"/>
                    <a:pt x="16578" y="12859"/>
                    <a:pt x="17278" y="12010"/>
                  </a:cubicBezTo>
                  <a:cubicBezTo>
                    <a:pt x="17278" y="12010"/>
                    <a:pt x="18282" y="11081"/>
                    <a:pt x="19137" y="10226"/>
                  </a:cubicBezTo>
                  <a:cubicBezTo>
                    <a:pt x="18071" y="9580"/>
                    <a:pt x="16884" y="9257"/>
                    <a:pt x="15705" y="9257"/>
                  </a:cubicBezTo>
                  <a:cubicBezTo>
                    <a:pt x="14055" y="9257"/>
                    <a:pt x="12421" y="9890"/>
                    <a:pt x="11155" y="11155"/>
                  </a:cubicBezTo>
                  <a:cubicBezTo>
                    <a:pt x="9761" y="12549"/>
                    <a:pt x="9141" y="14334"/>
                    <a:pt x="9296" y="16193"/>
                  </a:cubicBezTo>
                  <a:lnTo>
                    <a:pt x="6043" y="16193"/>
                  </a:lnTo>
                  <a:cubicBezTo>
                    <a:pt x="5888" y="13560"/>
                    <a:pt x="6818" y="10845"/>
                    <a:pt x="8832" y="8831"/>
                  </a:cubicBezTo>
                  <a:cubicBezTo>
                    <a:pt x="10750" y="6957"/>
                    <a:pt x="13230" y="6019"/>
                    <a:pt x="15705" y="6019"/>
                  </a:cubicBezTo>
                  <a:cubicBezTo>
                    <a:pt x="17730" y="6019"/>
                    <a:pt x="19752" y="6647"/>
                    <a:pt x="21461" y="7902"/>
                  </a:cubicBezTo>
                  <a:cubicBezTo>
                    <a:pt x="22155" y="7127"/>
                    <a:pt x="23240" y="6123"/>
                    <a:pt x="23240" y="6123"/>
                  </a:cubicBezTo>
                  <a:cubicBezTo>
                    <a:pt x="23462" y="5926"/>
                    <a:pt x="23676" y="5846"/>
                    <a:pt x="23865" y="5846"/>
                  </a:cubicBezTo>
                  <a:close/>
                  <a:moveTo>
                    <a:pt x="25179" y="15028"/>
                  </a:moveTo>
                  <a:cubicBezTo>
                    <a:pt x="25334" y="17662"/>
                    <a:pt x="24324" y="20376"/>
                    <a:pt x="22391" y="22390"/>
                  </a:cubicBezTo>
                  <a:cubicBezTo>
                    <a:pt x="20472" y="24265"/>
                    <a:pt x="17992" y="25202"/>
                    <a:pt x="15517" y="25202"/>
                  </a:cubicBezTo>
                  <a:cubicBezTo>
                    <a:pt x="13492" y="25202"/>
                    <a:pt x="11471" y="24575"/>
                    <a:pt x="9761" y="23320"/>
                  </a:cubicBezTo>
                  <a:cubicBezTo>
                    <a:pt x="8986" y="24094"/>
                    <a:pt x="7902" y="25098"/>
                    <a:pt x="7902" y="25098"/>
                  </a:cubicBezTo>
                  <a:cubicBezTo>
                    <a:pt x="7705" y="25295"/>
                    <a:pt x="7508" y="25375"/>
                    <a:pt x="7332" y="25375"/>
                  </a:cubicBezTo>
                  <a:cubicBezTo>
                    <a:pt x="6951" y="25375"/>
                    <a:pt x="6663" y="25006"/>
                    <a:pt x="6663" y="24634"/>
                  </a:cubicBezTo>
                  <a:lnTo>
                    <a:pt x="6663" y="18362"/>
                  </a:lnTo>
                  <a:cubicBezTo>
                    <a:pt x="6663" y="18127"/>
                    <a:pt x="6898" y="17897"/>
                    <a:pt x="7127" y="17897"/>
                  </a:cubicBezTo>
                  <a:lnTo>
                    <a:pt x="13479" y="17897"/>
                  </a:lnTo>
                  <a:cubicBezTo>
                    <a:pt x="13870" y="17897"/>
                    <a:pt x="14644" y="18362"/>
                    <a:pt x="13944" y="19211"/>
                  </a:cubicBezTo>
                  <a:cubicBezTo>
                    <a:pt x="13944" y="19211"/>
                    <a:pt x="12940" y="20141"/>
                    <a:pt x="12085" y="20996"/>
                  </a:cubicBezTo>
                  <a:cubicBezTo>
                    <a:pt x="13118" y="21641"/>
                    <a:pt x="14299" y="21964"/>
                    <a:pt x="15483" y="21964"/>
                  </a:cubicBezTo>
                  <a:cubicBezTo>
                    <a:pt x="17140" y="21964"/>
                    <a:pt x="18801" y="21332"/>
                    <a:pt x="20067" y="20066"/>
                  </a:cubicBezTo>
                  <a:cubicBezTo>
                    <a:pt x="21461" y="18672"/>
                    <a:pt x="22081" y="16887"/>
                    <a:pt x="21926" y="15028"/>
                  </a:cubicBezTo>
                  <a:close/>
                  <a:moveTo>
                    <a:pt x="856" y="1"/>
                  </a:moveTo>
                  <a:cubicBezTo>
                    <a:pt x="391" y="1"/>
                    <a:pt x="1" y="391"/>
                    <a:pt x="1" y="856"/>
                  </a:cubicBezTo>
                  <a:lnTo>
                    <a:pt x="1" y="26648"/>
                  </a:lnTo>
                  <a:cubicBezTo>
                    <a:pt x="1" y="28897"/>
                    <a:pt x="1860" y="30676"/>
                    <a:pt x="4029" y="30676"/>
                  </a:cubicBezTo>
                  <a:lnTo>
                    <a:pt x="25644" y="30676"/>
                  </a:lnTo>
                  <a:cubicBezTo>
                    <a:pt x="27887" y="30676"/>
                    <a:pt x="29672" y="28897"/>
                    <a:pt x="29672" y="26648"/>
                  </a:cubicBezTo>
                  <a:lnTo>
                    <a:pt x="29672" y="856"/>
                  </a:lnTo>
                  <a:cubicBezTo>
                    <a:pt x="29672" y="391"/>
                    <a:pt x="29362" y="1"/>
                    <a:pt x="288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58"/>
        <p:cNvGrpSpPr/>
        <p:nvPr/>
      </p:nvGrpSpPr>
      <p:grpSpPr>
        <a:xfrm>
          <a:off x="0" y="0"/>
          <a:ext cx="0" cy="0"/>
          <a:chOff x="0" y="0"/>
          <a:chExt cx="0" cy="0"/>
        </a:xfrm>
      </p:grpSpPr>
      <p:sp>
        <p:nvSpPr>
          <p:cNvPr id="3759" name="Google Shape;3759;p63"/>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
        <p:nvSpPr>
          <p:cNvPr id="3760" name="Google Shape;3760;p63"/>
          <p:cNvSpPr txBox="1">
            <a:spLocks noGrp="1"/>
          </p:cNvSpPr>
          <p:nvPr>
            <p:ph type="subTitle" idx="1"/>
          </p:nvPr>
        </p:nvSpPr>
        <p:spPr>
          <a:xfrm>
            <a:off x="724075" y="1553050"/>
            <a:ext cx="3840900" cy="22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Vectors</a:t>
            </a:r>
            <a:endParaRPr/>
          </a:p>
        </p:txBody>
      </p:sp>
      <p:sp>
        <p:nvSpPr>
          <p:cNvPr id="3761" name="Google Shape;3761;p63"/>
          <p:cNvSpPr txBox="1">
            <a:spLocks noGrp="1"/>
          </p:cNvSpPr>
          <p:nvPr>
            <p:ph type="subTitle" idx="2"/>
          </p:nvPr>
        </p:nvSpPr>
        <p:spPr>
          <a:xfrm>
            <a:off x="4566700" y="1804375"/>
            <a:ext cx="3840600" cy="27957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a:uFill>
                  <a:noFill/>
                </a:uFill>
                <a:hlinkClick r:id="rId3"/>
              </a:rPr>
              <a:t>Paper fish in polluted water</a:t>
            </a:r>
            <a:endParaRPr/>
          </a:p>
          <a:p>
            <a:pPr marL="457200" lvl="0" indent="-323850" algn="l" rtl="0">
              <a:spcBef>
                <a:spcPts val="0"/>
              </a:spcBef>
              <a:spcAft>
                <a:spcPts val="0"/>
              </a:spcAft>
              <a:buSzPts val="1500"/>
              <a:buChar char="●"/>
            </a:pPr>
            <a:r>
              <a:rPr lang="en">
                <a:uFill>
                  <a:noFill/>
                </a:uFill>
                <a:hlinkClick r:id="rId4"/>
              </a:rPr>
              <a:t>Ship floating in plastic water</a:t>
            </a:r>
            <a:endParaRPr/>
          </a:p>
        </p:txBody>
      </p:sp>
      <p:sp>
        <p:nvSpPr>
          <p:cNvPr id="3762" name="Google Shape;3762;p63"/>
          <p:cNvSpPr txBox="1">
            <a:spLocks noGrp="1"/>
          </p:cNvSpPr>
          <p:nvPr>
            <p:ph type="subTitle" idx="3"/>
          </p:nvPr>
        </p:nvSpPr>
        <p:spPr>
          <a:xfrm>
            <a:off x="724075" y="1804377"/>
            <a:ext cx="3840900" cy="27957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a:uFill>
                  <a:noFill/>
                </a:uFill>
                <a:hlinkClick r:id="rId5"/>
              </a:rPr>
              <a:t>Flat world oceans day</a:t>
            </a:r>
            <a:endParaRPr/>
          </a:p>
          <a:p>
            <a:pPr marL="457200" lvl="0" indent="-323850" algn="l" rtl="0">
              <a:spcBef>
                <a:spcPts val="0"/>
              </a:spcBef>
              <a:spcAft>
                <a:spcPts val="0"/>
              </a:spcAft>
              <a:buSzPts val="1500"/>
              <a:buChar char="●"/>
            </a:pPr>
            <a:r>
              <a:rPr lang="en">
                <a:uFill>
                  <a:noFill/>
                </a:uFill>
                <a:hlinkClick r:id="rId6"/>
              </a:rPr>
              <a:t>Illustrated world oceans day event </a:t>
            </a:r>
            <a:br>
              <a:rPr lang="en">
                <a:uFill>
                  <a:noFill/>
                </a:uFill>
                <a:hlinkClick r:id="rId6"/>
              </a:rPr>
            </a:br>
            <a:r>
              <a:rPr lang="en">
                <a:uFill>
                  <a:noFill/>
                </a:uFill>
                <a:hlinkClick r:id="rId6"/>
              </a:rPr>
              <a:t>with lettering</a:t>
            </a:r>
            <a:endParaRPr/>
          </a:p>
          <a:p>
            <a:pPr marL="457200" lvl="0" indent="-323850" algn="l" rtl="0">
              <a:spcBef>
                <a:spcPts val="0"/>
              </a:spcBef>
              <a:spcAft>
                <a:spcPts val="0"/>
              </a:spcAft>
              <a:buSzPts val="1500"/>
              <a:buChar char="●"/>
            </a:pPr>
            <a:r>
              <a:rPr lang="en">
                <a:uFill>
                  <a:noFill/>
                </a:uFill>
                <a:hlinkClick r:id="rId7"/>
              </a:rPr>
              <a:t>Flat design ecology concept with natural elements</a:t>
            </a:r>
            <a:endParaRPr/>
          </a:p>
          <a:p>
            <a:pPr marL="457200" lvl="0" indent="-323850" algn="l" rtl="0">
              <a:spcBef>
                <a:spcPts val="0"/>
              </a:spcBef>
              <a:spcAft>
                <a:spcPts val="0"/>
              </a:spcAft>
              <a:buSzPts val="1500"/>
              <a:buChar char="●"/>
            </a:pPr>
            <a:r>
              <a:rPr lang="en">
                <a:uFill>
                  <a:noFill/>
                </a:uFill>
                <a:hlinkClick r:id="rId8"/>
              </a:rPr>
              <a:t>Green ecology icons</a:t>
            </a:r>
            <a:endParaRPr/>
          </a:p>
        </p:txBody>
      </p:sp>
      <p:sp>
        <p:nvSpPr>
          <p:cNvPr id="3763" name="Google Shape;3763;p63"/>
          <p:cNvSpPr txBox="1">
            <a:spLocks noGrp="1"/>
          </p:cNvSpPr>
          <p:nvPr>
            <p:ph type="subTitle" idx="4"/>
          </p:nvPr>
        </p:nvSpPr>
        <p:spPr>
          <a:xfrm>
            <a:off x="4564974" y="1553050"/>
            <a:ext cx="3840900" cy="22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Images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67"/>
        <p:cNvGrpSpPr/>
        <p:nvPr/>
      </p:nvGrpSpPr>
      <p:grpSpPr>
        <a:xfrm>
          <a:off x="0" y="0"/>
          <a:ext cx="0" cy="0"/>
          <a:chOff x="0" y="0"/>
          <a:chExt cx="0" cy="0"/>
        </a:xfrm>
      </p:grpSpPr>
      <p:sp>
        <p:nvSpPr>
          <p:cNvPr id="3768" name="Google Shape;3768;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3769" name="Google Shape;3769;p64"/>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 action="ppaction://noaction">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770" name="Google Shape;3770;p64"/>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74"/>
        <p:cNvGrpSpPr/>
        <p:nvPr/>
      </p:nvGrpSpPr>
      <p:grpSpPr>
        <a:xfrm>
          <a:off x="0" y="0"/>
          <a:ext cx="0" cy="0"/>
          <a:chOff x="0" y="0"/>
          <a:chExt cx="0" cy="0"/>
        </a:xfrm>
      </p:grpSpPr>
      <p:sp>
        <p:nvSpPr>
          <p:cNvPr id="3775" name="Google Shape;3775;p65"/>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776" name="Google Shape;3776;p65"/>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777" name="Google Shape;3777;p65"/>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Montserrat</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https://fonts.google.com/specimen/Montserrat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Manjari</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https://fonts.google.com/specimen/Manjari</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3778" name="Google Shape;3778;p65"/>
          <p:cNvGrpSpPr/>
          <p:nvPr/>
        </p:nvGrpSpPr>
        <p:grpSpPr>
          <a:xfrm>
            <a:off x="3111975" y="3498875"/>
            <a:ext cx="791400" cy="754200"/>
            <a:chOff x="3645388" y="3498875"/>
            <a:chExt cx="791400" cy="754200"/>
          </a:xfrm>
        </p:grpSpPr>
        <p:sp>
          <p:nvSpPr>
            <p:cNvPr id="3779" name="Google Shape;3779;p65"/>
            <p:cNvSpPr/>
            <p:nvPr/>
          </p:nvSpPr>
          <p:spPr>
            <a:xfrm>
              <a:off x="3645388" y="3498875"/>
              <a:ext cx="791400" cy="754200"/>
            </a:xfrm>
            <a:prstGeom prst="roundRect">
              <a:avLst>
                <a:gd name="adj" fmla="val 16667"/>
              </a:avLst>
            </a:prstGeom>
            <a:solidFill>
              <a:srgbClr val="3BAEC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5"/>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000">
                  <a:solidFill>
                    <a:schemeClr val="dk1"/>
                  </a:solidFill>
                </a:rPr>
                <a:t>#3baecf</a:t>
              </a:r>
              <a:endParaRPr sz="1000">
                <a:solidFill>
                  <a:schemeClr val="dk1"/>
                </a:solidFill>
              </a:endParaRPr>
            </a:p>
          </p:txBody>
        </p:sp>
      </p:grpSp>
      <p:grpSp>
        <p:nvGrpSpPr>
          <p:cNvPr id="3781" name="Google Shape;3781;p65"/>
          <p:cNvGrpSpPr/>
          <p:nvPr/>
        </p:nvGrpSpPr>
        <p:grpSpPr>
          <a:xfrm>
            <a:off x="4176281" y="3498875"/>
            <a:ext cx="791405" cy="754200"/>
            <a:chOff x="4707207" y="3498875"/>
            <a:chExt cx="791405" cy="754200"/>
          </a:xfrm>
        </p:grpSpPr>
        <p:sp>
          <p:nvSpPr>
            <p:cNvPr id="3782" name="Google Shape;3782;p65"/>
            <p:cNvSpPr/>
            <p:nvPr/>
          </p:nvSpPr>
          <p:spPr>
            <a:xfrm>
              <a:off x="4707207" y="3498875"/>
              <a:ext cx="791400" cy="754200"/>
            </a:xfrm>
            <a:prstGeom prst="roundRect">
              <a:avLst>
                <a:gd name="adj" fmla="val 16667"/>
              </a:avLst>
            </a:prstGeom>
            <a:solidFill>
              <a:srgbClr val="70CBE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5"/>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#70cbe6</a:t>
              </a:r>
              <a:endParaRPr sz="1000">
                <a:solidFill>
                  <a:schemeClr val="dk1"/>
                </a:solidFill>
              </a:endParaRPr>
            </a:p>
          </p:txBody>
        </p:sp>
      </p:grpSp>
      <p:grpSp>
        <p:nvGrpSpPr>
          <p:cNvPr id="3784" name="Google Shape;3784;p65"/>
          <p:cNvGrpSpPr/>
          <p:nvPr/>
        </p:nvGrpSpPr>
        <p:grpSpPr>
          <a:xfrm>
            <a:off x="5240593" y="3498875"/>
            <a:ext cx="791411" cy="754200"/>
            <a:chOff x="5769027" y="3498875"/>
            <a:chExt cx="791411" cy="754200"/>
          </a:xfrm>
        </p:grpSpPr>
        <p:sp>
          <p:nvSpPr>
            <p:cNvPr id="3785" name="Google Shape;3785;p65"/>
            <p:cNvSpPr/>
            <p:nvPr/>
          </p:nvSpPr>
          <p:spPr>
            <a:xfrm>
              <a:off x="5769027" y="3498875"/>
              <a:ext cx="791400" cy="754200"/>
            </a:xfrm>
            <a:prstGeom prst="roundRect">
              <a:avLst>
                <a:gd name="adj" fmla="val 16667"/>
              </a:avLst>
            </a:prstGeom>
            <a:solidFill>
              <a:srgbClr val="78D7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5"/>
            <p:cNvSpPr txBox="1"/>
            <p:nvPr/>
          </p:nvSpPr>
          <p:spPr>
            <a:xfrm>
              <a:off x="5769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#78d7f1</a:t>
              </a:r>
              <a:endParaRPr sz="1000">
                <a:solidFill>
                  <a:schemeClr val="dk1"/>
                </a:solidFill>
              </a:endParaRPr>
            </a:p>
          </p:txBody>
        </p:sp>
      </p:grpSp>
      <p:grpSp>
        <p:nvGrpSpPr>
          <p:cNvPr id="3787" name="Google Shape;3787;p65"/>
          <p:cNvGrpSpPr/>
          <p:nvPr/>
        </p:nvGrpSpPr>
        <p:grpSpPr>
          <a:xfrm>
            <a:off x="2047669" y="3498875"/>
            <a:ext cx="791400" cy="754200"/>
            <a:chOff x="2583563" y="3498875"/>
            <a:chExt cx="791400" cy="754200"/>
          </a:xfrm>
        </p:grpSpPr>
        <p:sp>
          <p:nvSpPr>
            <p:cNvPr id="3788" name="Google Shape;3788;p65"/>
            <p:cNvSpPr/>
            <p:nvPr/>
          </p:nvSpPr>
          <p:spPr>
            <a:xfrm>
              <a:off x="2583563" y="3498875"/>
              <a:ext cx="791400" cy="754200"/>
            </a:xfrm>
            <a:prstGeom prst="roundRect">
              <a:avLst>
                <a:gd name="adj" fmla="val 16667"/>
              </a:avLst>
            </a:prstGeom>
            <a:solidFill>
              <a:srgbClr val="3EB6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5"/>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#3eb6d8</a:t>
              </a:r>
              <a:endParaRPr sz="1000">
                <a:solidFill>
                  <a:schemeClr val="dk1"/>
                </a:solidFill>
              </a:endParaRPr>
            </a:p>
          </p:txBody>
        </p:sp>
      </p:grpSp>
      <p:grpSp>
        <p:nvGrpSpPr>
          <p:cNvPr id="3790" name="Google Shape;3790;p65"/>
          <p:cNvGrpSpPr/>
          <p:nvPr/>
        </p:nvGrpSpPr>
        <p:grpSpPr>
          <a:xfrm>
            <a:off x="6304910" y="3498875"/>
            <a:ext cx="791411" cy="754200"/>
            <a:chOff x="6835827" y="3498875"/>
            <a:chExt cx="791411" cy="754200"/>
          </a:xfrm>
        </p:grpSpPr>
        <p:sp>
          <p:nvSpPr>
            <p:cNvPr id="3791" name="Google Shape;3791;p65"/>
            <p:cNvSpPr/>
            <p:nvPr/>
          </p:nvSpPr>
          <p:spPr>
            <a:xfrm>
              <a:off x="6835827" y="3498875"/>
              <a:ext cx="791400" cy="754200"/>
            </a:xfrm>
            <a:prstGeom prst="roundRect">
              <a:avLst>
                <a:gd name="adj" fmla="val 16667"/>
              </a:avLst>
            </a:prstGeom>
            <a:solidFill>
              <a:srgbClr val="4298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5"/>
            <p:cNvSpPr txBox="1"/>
            <p:nvPr/>
          </p:nvSpPr>
          <p:spPr>
            <a:xfrm>
              <a:off x="68358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#4298b8</a:t>
              </a:r>
              <a:endParaRPr sz="1000">
                <a:solidFill>
                  <a:schemeClr val="dk1"/>
                </a:solidFill>
              </a:endParaRPr>
            </a:p>
          </p:txBody>
        </p:sp>
      </p:grpSp>
      <p:grpSp>
        <p:nvGrpSpPr>
          <p:cNvPr id="3793" name="Google Shape;3793;p65"/>
          <p:cNvGrpSpPr/>
          <p:nvPr/>
        </p:nvGrpSpPr>
        <p:grpSpPr>
          <a:xfrm>
            <a:off x="7369227" y="3498875"/>
            <a:ext cx="791411" cy="754200"/>
            <a:chOff x="7902627" y="3498875"/>
            <a:chExt cx="791411" cy="754200"/>
          </a:xfrm>
        </p:grpSpPr>
        <p:sp>
          <p:nvSpPr>
            <p:cNvPr id="3794" name="Google Shape;3794;p65"/>
            <p:cNvSpPr/>
            <p:nvPr/>
          </p:nvSpPr>
          <p:spPr>
            <a:xfrm>
              <a:off x="7902627" y="3498875"/>
              <a:ext cx="791400" cy="754200"/>
            </a:xfrm>
            <a:prstGeom prst="roundRect">
              <a:avLst>
                <a:gd name="adj" fmla="val 16667"/>
              </a:avLst>
            </a:prstGeom>
            <a:solidFill>
              <a:srgbClr val="26647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5"/>
            <p:cNvSpPr txBox="1"/>
            <p:nvPr/>
          </p:nvSpPr>
          <p:spPr>
            <a:xfrm>
              <a:off x="79026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#26647b</a:t>
              </a:r>
              <a:endParaRPr sz="1000">
                <a:solidFill>
                  <a:schemeClr val="lt1"/>
                </a:solidFill>
              </a:endParaRPr>
            </a:p>
          </p:txBody>
        </p:sp>
      </p:grpSp>
      <p:grpSp>
        <p:nvGrpSpPr>
          <p:cNvPr id="3796" name="Google Shape;3796;p65"/>
          <p:cNvGrpSpPr/>
          <p:nvPr/>
        </p:nvGrpSpPr>
        <p:grpSpPr>
          <a:xfrm>
            <a:off x="983363" y="3498875"/>
            <a:ext cx="791400" cy="754200"/>
            <a:chOff x="1516763" y="3498875"/>
            <a:chExt cx="791400" cy="754200"/>
          </a:xfrm>
        </p:grpSpPr>
        <p:sp>
          <p:nvSpPr>
            <p:cNvPr id="3797" name="Google Shape;3797;p65"/>
            <p:cNvSpPr/>
            <p:nvPr/>
          </p:nvSpPr>
          <p:spPr>
            <a:xfrm>
              <a:off x="1516763" y="34988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5"/>
            <p:cNvSpPr txBox="1"/>
            <p:nvPr/>
          </p:nvSpPr>
          <p:spPr>
            <a:xfrm>
              <a:off x="15167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02"/>
        <p:cNvGrpSpPr/>
        <p:nvPr/>
      </p:nvGrpSpPr>
      <p:grpSpPr>
        <a:xfrm>
          <a:off x="0" y="0"/>
          <a:ext cx="0" cy="0"/>
          <a:chOff x="0" y="0"/>
          <a:chExt cx="0" cy="0"/>
        </a:xfrm>
      </p:grpSpPr>
      <p:sp>
        <p:nvSpPr>
          <p:cNvPr id="3803" name="Google Shape;3803;p66"/>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3804" name="Google Shape;3804;p66"/>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3805" name="Google Shape;3805;p66" descr="im08"/>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806" name="Google Shape;3806;p66"/>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3807" name="Google Shape;3807;p66"/>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3808" name="Google Shape;3808;p66"/>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3809" name="Google Shape;3809;p66"/>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3810" name="Google Shape;3810;p66" descr="im0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811" name="Google Shape;3811;p66" descr="im0914"/>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812" name="Google Shape;3812;p66" descr="im0912"/>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813" name="Google Shape;3813;p66" descr="im0911"/>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814" name="Google Shape;3814;p66"/>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54"/>
        <p:cNvGrpSpPr/>
        <p:nvPr/>
      </p:nvGrpSpPr>
      <p:grpSpPr>
        <a:xfrm>
          <a:off x="0" y="0"/>
          <a:ext cx="0" cy="0"/>
          <a:chOff x="0" y="0"/>
          <a:chExt cx="0" cy="0"/>
        </a:xfrm>
      </p:grpSpPr>
      <p:sp>
        <p:nvSpPr>
          <p:cNvPr id="3255" name="Google Shape;3255;p42"/>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Sustainable Development Goals</a:t>
            </a:r>
            <a:endParaRPr b="0" dirty="0">
              <a:latin typeface="Montserrat Black"/>
              <a:ea typeface="Montserrat Black"/>
              <a:cs typeface="Montserrat Black"/>
              <a:sym typeface="Montserrat Black"/>
            </a:endParaRPr>
          </a:p>
        </p:txBody>
      </p:sp>
      <p:sp>
        <p:nvSpPr>
          <p:cNvPr id="3256" name="Google Shape;3256;p42"/>
          <p:cNvSpPr txBox="1">
            <a:spLocks noGrp="1"/>
          </p:cNvSpPr>
          <p:nvPr>
            <p:ph type="subTitle" idx="1"/>
          </p:nvPr>
        </p:nvSpPr>
        <p:spPr>
          <a:xfrm>
            <a:off x="4852013" y="3016454"/>
            <a:ext cx="2183399"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b="1" i="0" dirty="0">
                <a:solidFill>
                  <a:schemeClr val="tx1"/>
                </a:solidFill>
                <a:effectLst/>
                <a:latin typeface="-apple-system"/>
              </a:rPr>
              <a:t>Goal 13: Climate Action</a:t>
            </a:r>
            <a:endParaRPr sz="1800" dirty="0">
              <a:solidFill>
                <a:schemeClr val="tx1"/>
              </a:solidFill>
            </a:endParaRPr>
          </a:p>
        </p:txBody>
      </p:sp>
      <p:sp>
        <p:nvSpPr>
          <p:cNvPr id="3257" name="Google Shape;3257;p42"/>
          <p:cNvSpPr txBox="1">
            <a:spLocks noGrp="1"/>
          </p:cNvSpPr>
          <p:nvPr>
            <p:ph type="subTitle" idx="2"/>
          </p:nvPr>
        </p:nvSpPr>
        <p:spPr>
          <a:xfrm>
            <a:off x="4690822" y="3833562"/>
            <a:ext cx="2683372" cy="90292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chemeClr val="tx1"/>
                </a:solidFill>
                <a:effectLst/>
                <a:latin typeface="-apple-system"/>
              </a:rPr>
              <a:t>This goal strives to take urgent action to combat climate change and its impacts.</a:t>
            </a:r>
            <a:endParaRPr dirty="0">
              <a:solidFill>
                <a:schemeClr val="tx1"/>
              </a:solidFill>
            </a:endParaRPr>
          </a:p>
        </p:txBody>
      </p:sp>
      <p:sp>
        <p:nvSpPr>
          <p:cNvPr id="3260" name="Google Shape;3260;p42"/>
          <p:cNvSpPr txBox="1">
            <a:spLocks noGrp="1"/>
          </p:cNvSpPr>
          <p:nvPr>
            <p:ph type="subTitle" idx="5"/>
          </p:nvPr>
        </p:nvSpPr>
        <p:spPr>
          <a:xfrm>
            <a:off x="1290930" y="3016454"/>
            <a:ext cx="2919089" cy="4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b="1" i="0" dirty="0">
                <a:solidFill>
                  <a:schemeClr val="tx1"/>
                </a:solidFill>
                <a:effectLst/>
                <a:latin typeface="-apple-system"/>
              </a:rPr>
              <a:t>Goal 11: Sustainable Cities and Communities</a:t>
            </a:r>
            <a:endParaRPr sz="1800" dirty="0">
              <a:solidFill>
                <a:schemeClr val="tx1"/>
              </a:solidFill>
            </a:endParaRPr>
          </a:p>
        </p:txBody>
      </p:sp>
      <p:sp>
        <p:nvSpPr>
          <p:cNvPr id="3261" name="Google Shape;3261;p42"/>
          <p:cNvSpPr txBox="1">
            <a:spLocks noGrp="1"/>
          </p:cNvSpPr>
          <p:nvPr>
            <p:ph type="subTitle" idx="6"/>
          </p:nvPr>
        </p:nvSpPr>
        <p:spPr>
          <a:xfrm>
            <a:off x="1408917" y="3770075"/>
            <a:ext cx="2551244" cy="76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chemeClr val="tx1"/>
                </a:solidFill>
                <a:effectLst/>
                <a:latin typeface="-apple-system"/>
              </a:rPr>
              <a:t>This SDG aims to make cities and human settlements inclusive, safe, resilient and sustainable.</a:t>
            </a:r>
            <a:endParaRPr dirty="0">
              <a:solidFill>
                <a:schemeClr val="tx1"/>
              </a:solidFill>
            </a:endParaRPr>
          </a:p>
        </p:txBody>
      </p:sp>
      <p:sp>
        <p:nvSpPr>
          <p:cNvPr id="3262" name="Google Shape;3262;p42"/>
          <p:cNvSpPr/>
          <p:nvPr/>
        </p:nvSpPr>
        <p:spPr>
          <a:xfrm>
            <a:off x="2181288" y="1570827"/>
            <a:ext cx="1219200" cy="121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2"/>
          <p:cNvSpPr/>
          <p:nvPr/>
        </p:nvSpPr>
        <p:spPr>
          <a:xfrm>
            <a:off x="5448225" y="1570827"/>
            <a:ext cx="1219200" cy="121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AAC6BD09-4AD8-6A6F-2A32-59EA98D4FC98}"/>
              </a:ext>
            </a:extLst>
          </p:cNvPr>
          <p:cNvPicPr>
            <a:picLocks noChangeAspect="1"/>
          </p:cNvPicPr>
          <p:nvPr/>
        </p:nvPicPr>
        <p:blipFill>
          <a:blip r:embed="rId3"/>
          <a:stretch>
            <a:fillRect/>
          </a:stretch>
        </p:blipFill>
        <p:spPr>
          <a:xfrm>
            <a:off x="1917171" y="1194262"/>
            <a:ext cx="1721918" cy="1708396"/>
          </a:xfrm>
          <a:prstGeom prst="rect">
            <a:avLst/>
          </a:prstGeom>
        </p:spPr>
      </p:pic>
      <p:pic>
        <p:nvPicPr>
          <p:cNvPr id="7" name="Picture 6">
            <a:extLst>
              <a:ext uri="{FF2B5EF4-FFF2-40B4-BE49-F238E27FC236}">
                <a16:creationId xmlns:a16="http://schemas.microsoft.com/office/drawing/2014/main" id="{D1F8786B-7720-3550-836C-8E7CC9C8FD3C}"/>
              </a:ext>
            </a:extLst>
          </p:cNvPr>
          <p:cNvPicPr>
            <a:picLocks noChangeAspect="1"/>
          </p:cNvPicPr>
          <p:nvPr/>
        </p:nvPicPr>
        <p:blipFill>
          <a:blip r:embed="rId4"/>
          <a:stretch>
            <a:fillRect/>
          </a:stretch>
        </p:blipFill>
        <p:spPr>
          <a:xfrm>
            <a:off x="5009330" y="1194262"/>
            <a:ext cx="1702866" cy="1711734"/>
          </a:xfrm>
          <a:prstGeom prst="rect">
            <a:avLst/>
          </a:prstGeom>
        </p:spPr>
      </p:pic>
    </p:spTree>
    <p:extLst>
      <p:ext uri="{BB962C8B-B14F-4D97-AF65-F5344CB8AC3E}">
        <p14:creationId xmlns:p14="http://schemas.microsoft.com/office/powerpoint/2010/main" val="15035683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818"/>
        <p:cNvGrpSpPr/>
        <p:nvPr/>
      </p:nvGrpSpPr>
      <p:grpSpPr>
        <a:xfrm>
          <a:off x="0" y="0"/>
          <a:ext cx="0" cy="0"/>
          <a:chOff x="0" y="0"/>
          <a:chExt cx="0" cy="0"/>
        </a:xfrm>
      </p:grpSpPr>
      <p:sp>
        <p:nvSpPr>
          <p:cNvPr id="3819" name="Google Shape;3819;p67"/>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3820" name="Google Shape;3820;p67"/>
          <p:cNvGrpSpPr/>
          <p:nvPr/>
        </p:nvGrpSpPr>
        <p:grpSpPr>
          <a:xfrm>
            <a:off x="5156078" y="3085736"/>
            <a:ext cx="474294" cy="551291"/>
            <a:chOff x="4727025" y="1332775"/>
            <a:chExt cx="59900" cy="69625"/>
          </a:xfrm>
        </p:grpSpPr>
        <p:sp>
          <p:nvSpPr>
            <p:cNvPr id="3821" name="Google Shape;3821;p6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67"/>
          <p:cNvGrpSpPr/>
          <p:nvPr/>
        </p:nvGrpSpPr>
        <p:grpSpPr>
          <a:xfrm>
            <a:off x="5769734" y="2314340"/>
            <a:ext cx="555653" cy="557031"/>
            <a:chOff x="4820425" y="1329900"/>
            <a:chExt cx="70175" cy="70350"/>
          </a:xfrm>
        </p:grpSpPr>
        <p:sp>
          <p:nvSpPr>
            <p:cNvPr id="3824" name="Google Shape;3824;p6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8" name="Google Shape;3828;p67"/>
          <p:cNvGrpSpPr/>
          <p:nvPr/>
        </p:nvGrpSpPr>
        <p:grpSpPr>
          <a:xfrm>
            <a:off x="6396103" y="2318845"/>
            <a:ext cx="582574" cy="533871"/>
            <a:chOff x="4903200" y="1331525"/>
            <a:chExt cx="73575" cy="67425"/>
          </a:xfrm>
        </p:grpSpPr>
        <p:sp>
          <p:nvSpPr>
            <p:cNvPr id="3829" name="Google Shape;3829;p6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1" name="Google Shape;3831;p67"/>
          <p:cNvGrpSpPr/>
          <p:nvPr/>
        </p:nvGrpSpPr>
        <p:grpSpPr>
          <a:xfrm>
            <a:off x="5755581" y="3078709"/>
            <a:ext cx="583960" cy="565345"/>
            <a:chOff x="4815575" y="1416800"/>
            <a:chExt cx="73750" cy="71400"/>
          </a:xfrm>
        </p:grpSpPr>
        <p:sp>
          <p:nvSpPr>
            <p:cNvPr id="3832" name="Google Shape;3832;p6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67"/>
          <p:cNvGrpSpPr/>
          <p:nvPr/>
        </p:nvGrpSpPr>
        <p:grpSpPr>
          <a:xfrm>
            <a:off x="6390362" y="3108896"/>
            <a:ext cx="589898" cy="504970"/>
            <a:chOff x="4902475" y="1418875"/>
            <a:chExt cx="74500" cy="63775"/>
          </a:xfrm>
        </p:grpSpPr>
        <p:sp>
          <p:nvSpPr>
            <p:cNvPr id="3836" name="Google Shape;3836;p6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8" name="Google Shape;3838;p67"/>
          <p:cNvGrpSpPr/>
          <p:nvPr/>
        </p:nvGrpSpPr>
        <p:grpSpPr>
          <a:xfrm>
            <a:off x="5765577" y="3826000"/>
            <a:ext cx="563967" cy="567127"/>
            <a:chOff x="4818100" y="1507675"/>
            <a:chExt cx="71225" cy="71625"/>
          </a:xfrm>
        </p:grpSpPr>
        <p:sp>
          <p:nvSpPr>
            <p:cNvPr id="3839" name="Google Shape;3839;p6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3" name="Google Shape;3843;p67"/>
          <p:cNvGrpSpPr/>
          <p:nvPr/>
        </p:nvGrpSpPr>
        <p:grpSpPr>
          <a:xfrm>
            <a:off x="5079075" y="3829461"/>
            <a:ext cx="628301" cy="588505"/>
            <a:chOff x="4721450" y="1509475"/>
            <a:chExt cx="79350" cy="74325"/>
          </a:xfrm>
        </p:grpSpPr>
        <p:sp>
          <p:nvSpPr>
            <p:cNvPr id="3844" name="Google Shape;3844;p6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67"/>
          <p:cNvGrpSpPr/>
          <p:nvPr/>
        </p:nvGrpSpPr>
        <p:grpSpPr>
          <a:xfrm>
            <a:off x="6424608" y="3814027"/>
            <a:ext cx="557038" cy="562772"/>
            <a:chOff x="4906800" y="1507500"/>
            <a:chExt cx="70350" cy="71075"/>
          </a:xfrm>
        </p:grpSpPr>
        <p:sp>
          <p:nvSpPr>
            <p:cNvPr id="3849" name="Google Shape;3849;p6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7"/>
          <p:cNvGrpSpPr/>
          <p:nvPr/>
        </p:nvGrpSpPr>
        <p:grpSpPr>
          <a:xfrm>
            <a:off x="4462216" y="2340963"/>
            <a:ext cx="517934" cy="517934"/>
            <a:chOff x="3736598" y="2170606"/>
            <a:chExt cx="404889" cy="404889"/>
          </a:xfrm>
        </p:grpSpPr>
        <p:sp>
          <p:nvSpPr>
            <p:cNvPr id="3855" name="Google Shape;3855;p6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67"/>
          <p:cNvGrpSpPr/>
          <p:nvPr/>
        </p:nvGrpSpPr>
        <p:grpSpPr>
          <a:xfrm>
            <a:off x="3729277" y="2341061"/>
            <a:ext cx="586986" cy="517740"/>
            <a:chOff x="3161917" y="2170682"/>
            <a:chExt cx="458870" cy="404737"/>
          </a:xfrm>
        </p:grpSpPr>
        <p:sp>
          <p:nvSpPr>
            <p:cNvPr id="3860" name="Google Shape;3860;p6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67"/>
          <p:cNvGrpSpPr/>
          <p:nvPr/>
        </p:nvGrpSpPr>
        <p:grpSpPr>
          <a:xfrm>
            <a:off x="3752299" y="3102400"/>
            <a:ext cx="540943" cy="517963"/>
            <a:chOff x="3179914" y="2889488"/>
            <a:chExt cx="422876" cy="404911"/>
          </a:xfrm>
        </p:grpSpPr>
        <p:sp>
          <p:nvSpPr>
            <p:cNvPr id="3864" name="Google Shape;3864;p6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0" name="Google Shape;3870;p67"/>
          <p:cNvGrpSpPr/>
          <p:nvPr/>
        </p:nvGrpSpPr>
        <p:grpSpPr>
          <a:xfrm>
            <a:off x="4453093" y="3102358"/>
            <a:ext cx="536180" cy="518047"/>
            <a:chOff x="3729467" y="2889422"/>
            <a:chExt cx="419153" cy="404977"/>
          </a:xfrm>
        </p:grpSpPr>
        <p:sp>
          <p:nvSpPr>
            <p:cNvPr id="3871" name="Google Shape;3871;p6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8" name="Google Shape;3878;p67"/>
          <p:cNvGrpSpPr/>
          <p:nvPr/>
        </p:nvGrpSpPr>
        <p:grpSpPr>
          <a:xfrm>
            <a:off x="1990126" y="3445787"/>
            <a:ext cx="965351" cy="134611"/>
            <a:chOff x="4411970" y="2962952"/>
            <a:chExt cx="706544" cy="104212"/>
          </a:xfrm>
        </p:grpSpPr>
        <p:sp>
          <p:nvSpPr>
            <p:cNvPr id="3879" name="Google Shape;3879;p6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67"/>
          <p:cNvGrpSpPr/>
          <p:nvPr/>
        </p:nvGrpSpPr>
        <p:grpSpPr>
          <a:xfrm>
            <a:off x="1990126" y="3041077"/>
            <a:ext cx="960158" cy="289172"/>
            <a:chOff x="4411970" y="2726085"/>
            <a:chExt cx="643107" cy="193659"/>
          </a:xfrm>
        </p:grpSpPr>
        <p:sp>
          <p:nvSpPr>
            <p:cNvPr id="3884" name="Google Shape;3884;p6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7" name="Google Shape;3887;p67"/>
          <p:cNvGrpSpPr/>
          <p:nvPr/>
        </p:nvGrpSpPr>
        <p:grpSpPr>
          <a:xfrm>
            <a:off x="998624" y="3295400"/>
            <a:ext cx="811503" cy="252584"/>
            <a:chOff x="4411970" y="4340222"/>
            <a:chExt cx="779467" cy="242683"/>
          </a:xfrm>
        </p:grpSpPr>
        <p:sp>
          <p:nvSpPr>
            <p:cNvPr id="3888" name="Google Shape;3888;p6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1" name="Google Shape;3891;p67"/>
          <p:cNvGrpSpPr/>
          <p:nvPr/>
        </p:nvGrpSpPr>
        <p:grpSpPr>
          <a:xfrm>
            <a:off x="1990126" y="2709308"/>
            <a:ext cx="965160" cy="216230"/>
            <a:chOff x="4411970" y="2468674"/>
            <a:chExt cx="747317" cy="167425"/>
          </a:xfrm>
        </p:grpSpPr>
        <p:sp>
          <p:nvSpPr>
            <p:cNvPr id="3892" name="Google Shape;3892;p6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4" name="Google Shape;3894;p67"/>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5" name="Google Shape;3895;p67"/>
          <p:cNvGrpSpPr/>
          <p:nvPr/>
        </p:nvGrpSpPr>
        <p:grpSpPr>
          <a:xfrm>
            <a:off x="997692" y="2334687"/>
            <a:ext cx="1959041" cy="208784"/>
            <a:chOff x="6336019" y="3733725"/>
            <a:chExt cx="2566206" cy="351310"/>
          </a:xfrm>
        </p:grpSpPr>
        <p:sp>
          <p:nvSpPr>
            <p:cNvPr id="3896" name="Google Shape;3896;p6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0" name="Google Shape;3900;p67"/>
          <p:cNvGrpSpPr/>
          <p:nvPr/>
        </p:nvGrpSpPr>
        <p:grpSpPr>
          <a:xfrm>
            <a:off x="1990126" y="3950602"/>
            <a:ext cx="946551" cy="153200"/>
            <a:chOff x="4404545" y="3301592"/>
            <a:chExt cx="782403" cy="129272"/>
          </a:xfrm>
        </p:grpSpPr>
        <p:sp>
          <p:nvSpPr>
            <p:cNvPr id="3901" name="Google Shape;3901;p6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3" name="Google Shape;3903;p67"/>
          <p:cNvGrpSpPr/>
          <p:nvPr/>
        </p:nvGrpSpPr>
        <p:grpSpPr>
          <a:xfrm>
            <a:off x="1990126" y="3695937"/>
            <a:ext cx="962257" cy="139127"/>
            <a:chOff x="4411970" y="3131459"/>
            <a:chExt cx="710520" cy="117397"/>
          </a:xfrm>
        </p:grpSpPr>
        <p:sp>
          <p:nvSpPr>
            <p:cNvPr id="3904" name="Google Shape;3904;p6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6" name="Google Shape;3906;p67"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7" name="Google Shape;3907;p67"/>
          <p:cNvGrpSpPr/>
          <p:nvPr/>
        </p:nvGrpSpPr>
        <p:grpSpPr>
          <a:xfrm>
            <a:off x="990271" y="3621603"/>
            <a:ext cx="823838" cy="458988"/>
            <a:chOff x="4411970" y="1801825"/>
            <a:chExt cx="734586" cy="409262"/>
          </a:xfrm>
        </p:grpSpPr>
        <p:sp>
          <p:nvSpPr>
            <p:cNvPr id="3908" name="Google Shape;3908;p6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0" name="Google Shape;3910;p67"/>
          <p:cNvGrpSpPr/>
          <p:nvPr/>
        </p:nvGrpSpPr>
        <p:grpSpPr>
          <a:xfrm>
            <a:off x="3095243" y="2339173"/>
            <a:ext cx="521514" cy="521514"/>
            <a:chOff x="5681300" y="2527788"/>
            <a:chExt cx="805800" cy="805800"/>
          </a:xfrm>
        </p:grpSpPr>
        <p:sp>
          <p:nvSpPr>
            <p:cNvPr id="3911" name="Google Shape;3911;p6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67"/>
          <p:cNvGrpSpPr/>
          <p:nvPr/>
        </p:nvGrpSpPr>
        <p:grpSpPr>
          <a:xfrm>
            <a:off x="3089483" y="3094865"/>
            <a:ext cx="533033" cy="533033"/>
            <a:chOff x="4049800" y="640400"/>
            <a:chExt cx="858900" cy="858900"/>
          </a:xfrm>
        </p:grpSpPr>
        <p:sp>
          <p:nvSpPr>
            <p:cNvPr id="3914" name="Google Shape;3914;p6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67"/>
          <p:cNvGrpSpPr/>
          <p:nvPr/>
        </p:nvGrpSpPr>
        <p:grpSpPr>
          <a:xfrm>
            <a:off x="3014966" y="3772543"/>
            <a:ext cx="682068" cy="682068"/>
            <a:chOff x="5080188" y="927900"/>
            <a:chExt cx="961200" cy="961200"/>
          </a:xfrm>
        </p:grpSpPr>
        <p:sp>
          <p:nvSpPr>
            <p:cNvPr id="3917" name="Google Shape;3917;p6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5" name="Google Shape;3925;p67"/>
          <p:cNvGrpSpPr/>
          <p:nvPr/>
        </p:nvGrpSpPr>
        <p:grpSpPr>
          <a:xfrm>
            <a:off x="4478465" y="3869234"/>
            <a:ext cx="505650" cy="504006"/>
            <a:chOff x="6039282" y="1042577"/>
            <a:chExt cx="734315" cy="731929"/>
          </a:xfrm>
        </p:grpSpPr>
        <p:sp>
          <p:nvSpPr>
            <p:cNvPr id="3926" name="Google Shape;3926;p6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67"/>
          <p:cNvGrpSpPr/>
          <p:nvPr/>
        </p:nvGrpSpPr>
        <p:grpSpPr>
          <a:xfrm>
            <a:off x="5091067" y="2298862"/>
            <a:ext cx="567744" cy="602136"/>
            <a:chOff x="1825800" y="1651625"/>
            <a:chExt cx="539989" cy="571775"/>
          </a:xfrm>
        </p:grpSpPr>
        <p:sp>
          <p:nvSpPr>
            <p:cNvPr id="3948" name="Google Shape;3948;p6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2" name="Google Shape;3952;p67"/>
          <p:cNvGrpSpPr/>
          <p:nvPr/>
        </p:nvGrpSpPr>
        <p:grpSpPr>
          <a:xfrm>
            <a:off x="3765995" y="3855579"/>
            <a:ext cx="508123" cy="507955"/>
            <a:chOff x="1897577" y="2802432"/>
            <a:chExt cx="492176" cy="492014"/>
          </a:xfrm>
        </p:grpSpPr>
        <p:sp>
          <p:nvSpPr>
            <p:cNvPr id="3953" name="Google Shape;3953;p6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5" name="Google Shape;3965;p67"/>
          <p:cNvGrpSpPr/>
          <p:nvPr/>
        </p:nvGrpSpPr>
        <p:grpSpPr>
          <a:xfrm>
            <a:off x="997525" y="4169123"/>
            <a:ext cx="809227" cy="200842"/>
            <a:chOff x="2013045" y="4813233"/>
            <a:chExt cx="921986" cy="228854"/>
          </a:xfrm>
        </p:grpSpPr>
        <p:sp>
          <p:nvSpPr>
            <p:cNvPr id="3966" name="Google Shape;3966;p6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8" name="Google Shape;3968;p67"/>
          <p:cNvGrpSpPr/>
          <p:nvPr/>
        </p:nvGrpSpPr>
        <p:grpSpPr>
          <a:xfrm>
            <a:off x="1005985" y="2656004"/>
            <a:ext cx="792421" cy="269941"/>
            <a:chOff x="1046767" y="4756633"/>
            <a:chExt cx="859646" cy="292841"/>
          </a:xfrm>
        </p:grpSpPr>
        <p:sp>
          <p:nvSpPr>
            <p:cNvPr id="3969" name="Google Shape;3969;p6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2" name="Google Shape;3972;p6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6" name="Google Shape;3976;p67"/>
          <p:cNvGrpSpPr/>
          <p:nvPr/>
        </p:nvGrpSpPr>
        <p:grpSpPr>
          <a:xfrm>
            <a:off x="7141841" y="2550562"/>
            <a:ext cx="166473" cy="141497"/>
            <a:chOff x="4660325" y="1866850"/>
            <a:chExt cx="68350" cy="58100"/>
          </a:xfrm>
        </p:grpSpPr>
        <p:sp>
          <p:nvSpPr>
            <p:cNvPr id="3977" name="Google Shape;3977;p6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9" name="Google Shape;3979;p67"/>
          <p:cNvGrpSpPr/>
          <p:nvPr/>
        </p:nvGrpSpPr>
        <p:grpSpPr>
          <a:xfrm>
            <a:off x="7451186" y="2576286"/>
            <a:ext cx="162515" cy="90049"/>
            <a:chOff x="4791775" y="1877500"/>
            <a:chExt cx="66725" cy="36975"/>
          </a:xfrm>
        </p:grpSpPr>
        <p:sp>
          <p:nvSpPr>
            <p:cNvPr id="3980" name="Google Shape;3980;p6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2" name="Google Shape;3982;p67"/>
          <p:cNvGrpSpPr/>
          <p:nvPr/>
        </p:nvGrpSpPr>
        <p:grpSpPr>
          <a:xfrm>
            <a:off x="7772899" y="2576286"/>
            <a:ext cx="144979" cy="90049"/>
            <a:chOff x="4923925" y="1877500"/>
            <a:chExt cx="59525" cy="36975"/>
          </a:xfrm>
        </p:grpSpPr>
        <p:sp>
          <p:nvSpPr>
            <p:cNvPr id="3983" name="Google Shape;3983;p6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5" name="Google Shape;3985;p67"/>
          <p:cNvGrpSpPr/>
          <p:nvPr/>
        </p:nvGrpSpPr>
        <p:grpSpPr>
          <a:xfrm>
            <a:off x="8067390" y="2558477"/>
            <a:ext cx="141447" cy="125667"/>
            <a:chOff x="5058450" y="1870100"/>
            <a:chExt cx="58075" cy="51600"/>
          </a:xfrm>
        </p:grpSpPr>
        <p:sp>
          <p:nvSpPr>
            <p:cNvPr id="3986" name="Google Shape;3986;p6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67"/>
          <p:cNvGrpSpPr/>
          <p:nvPr/>
        </p:nvGrpSpPr>
        <p:grpSpPr>
          <a:xfrm>
            <a:off x="7481905" y="2980885"/>
            <a:ext cx="101077" cy="107645"/>
            <a:chOff x="4811425" y="2065025"/>
            <a:chExt cx="41500" cy="44200"/>
          </a:xfrm>
        </p:grpSpPr>
        <p:sp>
          <p:nvSpPr>
            <p:cNvPr id="3989" name="Google Shape;3989;p6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67"/>
          <p:cNvGrpSpPr/>
          <p:nvPr/>
        </p:nvGrpSpPr>
        <p:grpSpPr>
          <a:xfrm>
            <a:off x="7774342" y="2981098"/>
            <a:ext cx="120867" cy="107218"/>
            <a:chOff x="4929875" y="2065025"/>
            <a:chExt cx="49625" cy="44025"/>
          </a:xfrm>
        </p:grpSpPr>
        <p:sp>
          <p:nvSpPr>
            <p:cNvPr id="3992" name="Google Shape;3992;p6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67"/>
          <p:cNvGrpSpPr/>
          <p:nvPr/>
        </p:nvGrpSpPr>
        <p:grpSpPr>
          <a:xfrm>
            <a:off x="8103011" y="2984112"/>
            <a:ext cx="70206" cy="101191"/>
            <a:chOff x="5083925" y="2066350"/>
            <a:chExt cx="28825" cy="41550"/>
          </a:xfrm>
        </p:grpSpPr>
        <p:sp>
          <p:nvSpPr>
            <p:cNvPr id="3995" name="Google Shape;3995;p6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67"/>
          <p:cNvGrpSpPr/>
          <p:nvPr/>
        </p:nvGrpSpPr>
        <p:grpSpPr>
          <a:xfrm>
            <a:off x="7134565" y="2999759"/>
            <a:ext cx="181026" cy="69896"/>
            <a:chOff x="4659775" y="2072775"/>
            <a:chExt cx="74325" cy="28700"/>
          </a:xfrm>
        </p:grpSpPr>
        <p:sp>
          <p:nvSpPr>
            <p:cNvPr id="3998" name="Google Shape;3998;p6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67"/>
          <p:cNvGrpSpPr/>
          <p:nvPr/>
        </p:nvGrpSpPr>
        <p:grpSpPr>
          <a:xfrm>
            <a:off x="8054421" y="2790324"/>
            <a:ext cx="167387" cy="89197"/>
            <a:chOff x="4662475" y="1976500"/>
            <a:chExt cx="68725" cy="36625"/>
          </a:xfrm>
        </p:grpSpPr>
        <p:sp>
          <p:nvSpPr>
            <p:cNvPr id="4002" name="Google Shape;4002;p6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67"/>
          <p:cNvGrpSpPr/>
          <p:nvPr/>
        </p:nvGrpSpPr>
        <p:grpSpPr>
          <a:xfrm>
            <a:off x="7751326" y="2793764"/>
            <a:ext cx="166899" cy="82317"/>
            <a:chOff x="4920150" y="1977875"/>
            <a:chExt cx="68525" cy="33800"/>
          </a:xfrm>
        </p:grpSpPr>
        <p:sp>
          <p:nvSpPr>
            <p:cNvPr id="4006" name="Google Shape;4006;p6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9" name="Google Shape;4009;p67"/>
          <p:cNvGrpSpPr/>
          <p:nvPr/>
        </p:nvGrpSpPr>
        <p:grpSpPr>
          <a:xfrm>
            <a:off x="7162483" y="3197682"/>
            <a:ext cx="125190" cy="127859"/>
            <a:chOff x="4676550" y="2160575"/>
            <a:chExt cx="51400" cy="52500"/>
          </a:xfrm>
        </p:grpSpPr>
        <p:sp>
          <p:nvSpPr>
            <p:cNvPr id="4010" name="Google Shape;4010;p6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3" name="Google Shape;4013;p67"/>
          <p:cNvGrpSpPr/>
          <p:nvPr/>
        </p:nvGrpSpPr>
        <p:grpSpPr>
          <a:xfrm>
            <a:off x="7459741" y="3204714"/>
            <a:ext cx="145405" cy="113794"/>
            <a:chOff x="4768325" y="2163475"/>
            <a:chExt cx="59700" cy="46725"/>
          </a:xfrm>
        </p:grpSpPr>
        <p:sp>
          <p:nvSpPr>
            <p:cNvPr id="4014" name="Google Shape;4014;p6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6" name="Google Shape;4016;p6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2" name="Google Shape;4022;p67"/>
          <p:cNvGrpSpPr/>
          <p:nvPr/>
        </p:nvGrpSpPr>
        <p:grpSpPr>
          <a:xfrm>
            <a:off x="7476059" y="3459808"/>
            <a:ext cx="112768" cy="106853"/>
            <a:chOff x="4768575" y="2253950"/>
            <a:chExt cx="46300" cy="43875"/>
          </a:xfrm>
        </p:grpSpPr>
        <p:sp>
          <p:nvSpPr>
            <p:cNvPr id="4023" name="Google Shape;4023;p6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 name="Google Shape;4025;p67"/>
          <p:cNvGrpSpPr/>
          <p:nvPr/>
        </p:nvGrpSpPr>
        <p:grpSpPr>
          <a:xfrm>
            <a:off x="7775682" y="3948834"/>
            <a:ext cx="118187" cy="146246"/>
            <a:chOff x="4960900" y="2433225"/>
            <a:chExt cx="48525" cy="60050"/>
          </a:xfrm>
        </p:grpSpPr>
        <p:sp>
          <p:nvSpPr>
            <p:cNvPr id="4026" name="Google Shape;4026;p6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8" name="Google Shape;4028;p67"/>
          <p:cNvGrpSpPr/>
          <p:nvPr/>
        </p:nvGrpSpPr>
        <p:grpSpPr>
          <a:xfrm>
            <a:off x="7464247" y="4212895"/>
            <a:ext cx="136394" cy="143810"/>
            <a:chOff x="4854075" y="2527625"/>
            <a:chExt cx="56000" cy="59050"/>
          </a:xfrm>
        </p:grpSpPr>
        <p:sp>
          <p:nvSpPr>
            <p:cNvPr id="4029" name="Google Shape;4029;p6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1" name="Google Shape;4031;p6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4" name="Google Shape;4034;p67"/>
          <p:cNvGrpSpPr/>
          <p:nvPr/>
        </p:nvGrpSpPr>
        <p:grpSpPr>
          <a:xfrm>
            <a:off x="8088458" y="3676639"/>
            <a:ext cx="99312" cy="160797"/>
            <a:chOff x="5059700" y="2334775"/>
            <a:chExt cx="40775" cy="66025"/>
          </a:xfrm>
        </p:grpSpPr>
        <p:sp>
          <p:nvSpPr>
            <p:cNvPr id="4035" name="Google Shape;4035;p6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67"/>
          <p:cNvGrpSpPr/>
          <p:nvPr/>
        </p:nvGrpSpPr>
        <p:grpSpPr>
          <a:xfrm>
            <a:off x="8045622" y="3941771"/>
            <a:ext cx="184984" cy="160371"/>
            <a:chOff x="5037700" y="2430325"/>
            <a:chExt cx="75950" cy="65850"/>
          </a:xfrm>
        </p:grpSpPr>
        <p:sp>
          <p:nvSpPr>
            <p:cNvPr id="4045" name="Google Shape;4045;p6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67"/>
          <p:cNvGrpSpPr/>
          <p:nvPr/>
        </p:nvGrpSpPr>
        <p:grpSpPr>
          <a:xfrm>
            <a:off x="7465128" y="3708223"/>
            <a:ext cx="173014" cy="97629"/>
            <a:chOff x="4756975" y="2341800"/>
            <a:chExt cx="91975" cy="51925"/>
          </a:xfrm>
        </p:grpSpPr>
        <p:sp>
          <p:nvSpPr>
            <p:cNvPr id="4048" name="Google Shape;4048;p6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67"/>
          <p:cNvGrpSpPr/>
          <p:nvPr/>
        </p:nvGrpSpPr>
        <p:grpSpPr>
          <a:xfrm>
            <a:off x="7732065" y="4196920"/>
            <a:ext cx="212497" cy="175761"/>
            <a:chOff x="4943575" y="2516350"/>
            <a:chExt cx="98675" cy="81700"/>
          </a:xfrm>
        </p:grpSpPr>
        <p:sp>
          <p:nvSpPr>
            <p:cNvPr id="4069" name="Google Shape;4069;p6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7" name="Google Shape;4147;p6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155"/>
        <p:cNvGrpSpPr/>
        <p:nvPr/>
      </p:nvGrpSpPr>
      <p:grpSpPr>
        <a:xfrm>
          <a:off x="0" y="0"/>
          <a:ext cx="0" cy="0"/>
          <a:chOff x="0" y="0"/>
          <a:chExt cx="0" cy="0"/>
        </a:xfrm>
      </p:grpSpPr>
      <p:grpSp>
        <p:nvGrpSpPr>
          <p:cNvPr id="4156" name="Google Shape;4156;p68"/>
          <p:cNvGrpSpPr/>
          <p:nvPr/>
        </p:nvGrpSpPr>
        <p:grpSpPr>
          <a:xfrm>
            <a:off x="745571" y="1168666"/>
            <a:ext cx="2492868" cy="1379876"/>
            <a:chOff x="2654821" y="2311071"/>
            <a:chExt cx="2279715" cy="1262120"/>
          </a:xfrm>
        </p:grpSpPr>
        <p:grpSp>
          <p:nvGrpSpPr>
            <p:cNvPr id="4157" name="Google Shape;4157;p68"/>
            <p:cNvGrpSpPr/>
            <p:nvPr/>
          </p:nvGrpSpPr>
          <p:grpSpPr>
            <a:xfrm>
              <a:off x="4034269" y="2840745"/>
              <a:ext cx="40212" cy="36437"/>
              <a:chOff x="4293400" y="2574725"/>
              <a:chExt cx="84425" cy="80100"/>
            </a:xfrm>
          </p:grpSpPr>
          <p:sp>
            <p:nvSpPr>
              <p:cNvPr id="4158" name="Google Shape;4158;p6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159" name="Google Shape;4159;p6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0" name="Google Shape;4160;p68"/>
            <p:cNvGrpSpPr/>
            <p:nvPr/>
          </p:nvGrpSpPr>
          <p:grpSpPr>
            <a:xfrm>
              <a:off x="3894606" y="2334874"/>
              <a:ext cx="913198" cy="518984"/>
              <a:chOff x="4000175" y="1462675"/>
              <a:chExt cx="1917275" cy="1140875"/>
            </a:xfrm>
          </p:grpSpPr>
          <p:sp>
            <p:nvSpPr>
              <p:cNvPr id="4161" name="Google Shape;4161;p6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162" name="Google Shape;4162;p68"/>
              <p:cNvGrpSpPr/>
              <p:nvPr/>
            </p:nvGrpSpPr>
            <p:grpSpPr>
              <a:xfrm>
                <a:off x="4000175" y="1462675"/>
                <a:ext cx="1917275" cy="1140875"/>
                <a:chOff x="4000175" y="1462675"/>
                <a:chExt cx="1917275" cy="1140875"/>
              </a:xfrm>
            </p:grpSpPr>
            <p:sp>
              <p:nvSpPr>
                <p:cNvPr id="4163" name="Google Shape;4163;p6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164" name="Google Shape;4164;p6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68" name="Google Shape;4168;p6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69" name="Google Shape;4169;p68"/>
            <p:cNvGrpSpPr/>
            <p:nvPr/>
          </p:nvGrpSpPr>
          <p:grpSpPr>
            <a:xfrm>
              <a:off x="3875768" y="2846704"/>
              <a:ext cx="44796" cy="47366"/>
              <a:chOff x="3960625" y="2587825"/>
              <a:chExt cx="94050" cy="104125"/>
            </a:xfrm>
          </p:grpSpPr>
          <p:sp>
            <p:nvSpPr>
              <p:cNvPr id="4170" name="Google Shape;4170;p6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171" name="Google Shape;4171;p6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2" name="Google Shape;4172;p68"/>
            <p:cNvGrpSpPr/>
            <p:nvPr/>
          </p:nvGrpSpPr>
          <p:grpSpPr>
            <a:xfrm>
              <a:off x="3782759" y="2807162"/>
              <a:ext cx="82686" cy="85487"/>
              <a:chOff x="3765350" y="2500900"/>
              <a:chExt cx="173600" cy="187925"/>
            </a:xfrm>
          </p:grpSpPr>
          <p:sp>
            <p:nvSpPr>
              <p:cNvPr id="4173" name="Google Shape;4173;p6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174" name="Google Shape;4174;p6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68"/>
            <p:cNvGrpSpPr/>
            <p:nvPr/>
          </p:nvGrpSpPr>
          <p:grpSpPr>
            <a:xfrm>
              <a:off x="3775674" y="2798496"/>
              <a:ext cx="40545" cy="23564"/>
              <a:chOff x="3750475" y="2481850"/>
              <a:chExt cx="85125" cy="51800"/>
            </a:xfrm>
          </p:grpSpPr>
          <p:sp>
            <p:nvSpPr>
              <p:cNvPr id="4180" name="Google Shape;4180;p6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182" name="Google Shape;4182;p68"/>
            <p:cNvGrpSpPr/>
            <p:nvPr/>
          </p:nvGrpSpPr>
          <p:grpSpPr>
            <a:xfrm>
              <a:off x="3716946" y="2776024"/>
              <a:ext cx="81971" cy="76912"/>
              <a:chOff x="3627175" y="2432450"/>
              <a:chExt cx="172100" cy="169075"/>
            </a:xfrm>
          </p:grpSpPr>
          <p:sp>
            <p:nvSpPr>
              <p:cNvPr id="4183" name="Google Shape;4183;p6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185" name="Google Shape;4185;p6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186" name="Google Shape;4186;p68"/>
            <p:cNvGrpSpPr/>
            <p:nvPr/>
          </p:nvGrpSpPr>
          <p:grpSpPr>
            <a:xfrm>
              <a:off x="3685682" y="2845624"/>
              <a:ext cx="29311" cy="45055"/>
              <a:chOff x="3561536" y="2585450"/>
              <a:chExt cx="61539" cy="99045"/>
            </a:xfrm>
          </p:grpSpPr>
          <p:sp>
            <p:nvSpPr>
              <p:cNvPr id="4187" name="Google Shape;4187;p6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189" name="Google Shape;4189;p68"/>
            <p:cNvGrpSpPr/>
            <p:nvPr/>
          </p:nvGrpSpPr>
          <p:grpSpPr>
            <a:xfrm>
              <a:off x="3849905" y="2572252"/>
              <a:ext cx="74339" cy="119559"/>
              <a:chOff x="3906325" y="1984500"/>
              <a:chExt cx="156075" cy="262825"/>
            </a:xfrm>
          </p:grpSpPr>
          <p:sp>
            <p:nvSpPr>
              <p:cNvPr id="4190" name="Google Shape;4190;p6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191" name="Google Shape;4191;p6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68"/>
            <p:cNvGrpSpPr/>
            <p:nvPr/>
          </p:nvGrpSpPr>
          <p:grpSpPr>
            <a:xfrm>
              <a:off x="2654821" y="2414345"/>
              <a:ext cx="667570" cy="558731"/>
              <a:chOff x="1397225" y="1637375"/>
              <a:chExt cx="1401575" cy="1228250"/>
            </a:xfrm>
          </p:grpSpPr>
          <p:sp>
            <p:nvSpPr>
              <p:cNvPr id="4193" name="Google Shape;4193;p6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194" name="Google Shape;4194;p68"/>
              <p:cNvGrpSpPr/>
              <p:nvPr/>
            </p:nvGrpSpPr>
            <p:grpSpPr>
              <a:xfrm>
                <a:off x="1397225" y="1637375"/>
                <a:ext cx="1398775" cy="1228250"/>
                <a:chOff x="1397225" y="1637375"/>
                <a:chExt cx="1398775" cy="1228250"/>
              </a:xfrm>
            </p:grpSpPr>
            <p:sp>
              <p:nvSpPr>
                <p:cNvPr id="4195" name="Google Shape;4195;p6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7" name="Google Shape;4197;p68"/>
            <p:cNvGrpSpPr/>
            <p:nvPr/>
          </p:nvGrpSpPr>
          <p:grpSpPr>
            <a:xfrm>
              <a:off x="3230417" y="3103734"/>
              <a:ext cx="282982" cy="280332"/>
              <a:chOff x="2605700" y="3152850"/>
              <a:chExt cx="594125" cy="616250"/>
            </a:xfrm>
          </p:grpSpPr>
          <p:sp>
            <p:nvSpPr>
              <p:cNvPr id="4198" name="Google Shape;4198;p6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199" name="Google Shape;4199;p6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200" name="Google Shape;4200;p68"/>
            <p:cNvGrpSpPr/>
            <p:nvPr/>
          </p:nvGrpSpPr>
          <p:grpSpPr>
            <a:xfrm>
              <a:off x="3265985" y="3226989"/>
              <a:ext cx="87151" cy="346202"/>
              <a:chOff x="2680375" y="3423800"/>
              <a:chExt cx="182975" cy="761050"/>
            </a:xfrm>
          </p:grpSpPr>
          <p:sp>
            <p:nvSpPr>
              <p:cNvPr id="4201" name="Google Shape;4201;p6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202" name="Google Shape;4202;p6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68"/>
            <p:cNvGrpSpPr/>
            <p:nvPr/>
          </p:nvGrpSpPr>
          <p:grpSpPr>
            <a:xfrm>
              <a:off x="3855466" y="3289811"/>
              <a:ext cx="112514" cy="94210"/>
              <a:chOff x="3918000" y="3561900"/>
              <a:chExt cx="236225" cy="207100"/>
            </a:xfrm>
          </p:grpSpPr>
          <p:sp>
            <p:nvSpPr>
              <p:cNvPr id="4204" name="Google Shape;4204;p6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205" name="Google Shape;4205;p6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6" name="Google Shape;4206;p6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209" name="Google Shape;4209;p68"/>
            <p:cNvGrpSpPr/>
            <p:nvPr/>
          </p:nvGrpSpPr>
          <p:grpSpPr>
            <a:xfrm>
              <a:off x="2905224" y="2311071"/>
              <a:ext cx="596721" cy="528992"/>
              <a:chOff x="1922950" y="1410350"/>
              <a:chExt cx="1252825" cy="1162875"/>
            </a:xfrm>
          </p:grpSpPr>
          <p:sp>
            <p:nvSpPr>
              <p:cNvPr id="4210" name="Google Shape;4210;p6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226" name="Google Shape;4226;p6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246" name="Google Shape;4246;p6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47" name="Google Shape;4247;p6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8" name="Google Shape;4248;p68"/>
            <p:cNvGrpSpPr/>
            <p:nvPr/>
          </p:nvGrpSpPr>
          <p:grpSpPr>
            <a:xfrm>
              <a:off x="3280929" y="3294542"/>
              <a:ext cx="109894" cy="272224"/>
              <a:chOff x="2711750" y="3572300"/>
              <a:chExt cx="230725" cy="598425"/>
            </a:xfrm>
          </p:grpSpPr>
          <p:sp>
            <p:nvSpPr>
              <p:cNvPr id="4249" name="Google Shape;4249;p6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1" name="Google Shape;4251;p6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2" name="Google Shape;4252;p68"/>
            <p:cNvGrpSpPr/>
            <p:nvPr/>
          </p:nvGrpSpPr>
          <p:grpSpPr>
            <a:xfrm>
              <a:off x="3790439" y="2408636"/>
              <a:ext cx="73017" cy="75684"/>
              <a:chOff x="3781475" y="1624825"/>
              <a:chExt cx="153300" cy="166375"/>
            </a:xfrm>
          </p:grpSpPr>
          <p:sp>
            <p:nvSpPr>
              <p:cNvPr id="4253" name="Google Shape;4253;p6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7" name="Google Shape;4257;p6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4" name="Google Shape;4264;p68"/>
            <p:cNvGrpSpPr/>
            <p:nvPr/>
          </p:nvGrpSpPr>
          <p:grpSpPr>
            <a:xfrm>
              <a:off x="4403342" y="3107749"/>
              <a:ext cx="316680" cy="101374"/>
              <a:chOff x="5068275" y="3161675"/>
              <a:chExt cx="664875" cy="222850"/>
            </a:xfrm>
          </p:grpSpPr>
          <p:sp>
            <p:nvSpPr>
              <p:cNvPr id="4265" name="Google Shape;4265;p6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9" name="Google Shape;4269;p6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8" name="Google Shape;4298;p68"/>
            <p:cNvGrpSpPr/>
            <p:nvPr/>
          </p:nvGrpSpPr>
          <p:grpSpPr>
            <a:xfrm>
              <a:off x="3697513" y="2707266"/>
              <a:ext cx="59549" cy="79733"/>
              <a:chOff x="3586375" y="2281300"/>
              <a:chExt cx="125025" cy="175275"/>
            </a:xfrm>
          </p:grpSpPr>
          <p:sp>
            <p:nvSpPr>
              <p:cNvPr id="4299" name="Google Shape;4299;p6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1" name="Google Shape;4301;p6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2" name="Google Shape;4302;p68"/>
            <p:cNvGrpSpPr/>
            <p:nvPr/>
          </p:nvGrpSpPr>
          <p:grpSpPr>
            <a:xfrm>
              <a:off x="4513224" y="3221724"/>
              <a:ext cx="274563" cy="280321"/>
              <a:chOff x="5298975" y="3412225"/>
              <a:chExt cx="576450" cy="616225"/>
            </a:xfrm>
          </p:grpSpPr>
          <p:sp>
            <p:nvSpPr>
              <p:cNvPr id="4303" name="Google Shape;4303;p6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04" name="Google Shape;4304;p6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68"/>
            <p:cNvGrpSpPr/>
            <p:nvPr/>
          </p:nvGrpSpPr>
          <p:grpSpPr>
            <a:xfrm>
              <a:off x="4824403" y="3421846"/>
              <a:ext cx="110132" cy="130647"/>
              <a:chOff x="5952300" y="3852150"/>
              <a:chExt cx="231225" cy="287200"/>
            </a:xfrm>
          </p:grpSpPr>
          <p:sp>
            <p:nvSpPr>
              <p:cNvPr id="4306" name="Google Shape;4306;p6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6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6" name="Google Shape;4316;p68"/>
            <p:cNvGrpSpPr/>
            <p:nvPr/>
          </p:nvGrpSpPr>
          <p:grpSpPr>
            <a:xfrm>
              <a:off x="4295710" y="3079670"/>
              <a:ext cx="14968" cy="27135"/>
              <a:chOff x="4842300" y="3099950"/>
              <a:chExt cx="31425" cy="59650"/>
            </a:xfrm>
          </p:grpSpPr>
          <p:sp>
            <p:nvSpPr>
              <p:cNvPr id="4317" name="Google Shape;4317;p6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1" name="Google Shape;4321;p6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9" name="Google Shape;4329;p68"/>
            <p:cNvGrpSpPr/>
            <p:nvPr/>
          </p:nvGrpSpPr>
          <p:grpSpPr>
            <a:xfrm>
              <a:off x="3831056" y="2816010"/>
              <a:ext cx="37378" cy="27612"/>
              <a:chOff x="3866750" y="2520350"/>
              <a:chExt cx="78475" cy="60700"/>
            </a:xfrm>
          </p:grpSpPr>
          <p:sp>
            <p:nvSpPr>
              <p:cNvPr id="4330" name="Google Shape;4330;p6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4" name="Google Shape;4334;p6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51" name="Google Shape;4351;p6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63" name="Google Shape;4363;p6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6" name="Google Shape;4376;p68"/>
            <p:cNvGrpSpPr/>
            <p:nvPr/>
          </p:nvGrpSpPr>
          <p:grpSpPr>
            <a:xfrm>
              <a:off x="3632736" y="3051591"/>
              <a:ext cx="63288" cy="45217"/>
              <a:chOff x="3450375" y="3038225"/>
              <a:chExt cx="132875" cy="99400"/>
            </a:xfrm>
          </p:grpSpPr>
          <p:sp>
            <p:nvSpPr>
              <p:cNvPr id="4377" name="Google Shape;4377;p6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9" name="Google Shape;4379;p6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88" name="Google Shape;4388;p6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98" name="Google Shape;4398;p6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404" name="Google Shape;4404;p6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4" name="Google Shape;4414;p68"/>
          <p:cNvGrpSpPr/>
          <p:nvPr/>
        </p:nvGrpSpPr>
        <p:grpSpPr>
          <a:xfrm>
            <a:off x="3554131" y="1233340"/>
            <a:ext cx="2078182" cy="1366558"/>
            <a:chOff x="235800" y="830650"/>
            <a:chExt cx="6978450" cy="4588844"/>
          </a:xfrm>
        </p:grpSpPr>
        <p:sp>
          <p:nvSpPr>
            <p:cNvPr id="4415" name="Google Shape;4415;p6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 name="Google Shape;4421;p68"/>
          <p:cNvGrpSpPr/>
          <p:nvPr/>
        </p:nvGrpSpPr>
        <p:grpSpPr>
          <a:xfrm>
            <a:off x="742628" y="3064442"/>
            <a:ext cx="2622876" cy="1333540"/>
            <a:chOff x="238125" y="1038125"/>
            <a:chExt cx="7146800" cy="3633625"/>
          </a:xfrm>
        </p:grpSpPr>
        <p:sp>
          <p:nvSpPr>
            <p:cNvPr id="4422" name="Google Shape;4422;p6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8"/>
          <p:cNvGrpSpPr/>
          <p:nvPr/>
        </p:nvGrpSpPr>
        <p:grpSpPr>
          <a:xfrm>
            <a:off x="5857556" y="1206552"/>
            <a:ext cx="2590840" cy="1380235"/>
            <a:chOff x="233350" y="949250"/>
            <a:chExt cx="7137300" cy="3802300"/>
          </a:xfrm>
        </p:grpSpPr>
        <p:sp>
          <p:nvSpPr>
            <p:cNvPr id="5995" name="Google Shape;5995;p6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68"/>
          <p:cNvGrpSpPr/>
          <p:nvPr/>
        </p:nvGrpSpPr>
        <p:grpSpPr>
          <a:xfrm>
            <a:off x="7671985" y="3251325"/>
            <a:ext cx="104231" cy="320340"/>
            <a:chOff x="7564426" y="3224343"/>
            <a:chExt cx="119985" cy="368801"/>
          </a:xfrm>
        </p:grpSpPr>
        <p:sp>
          <p:nvSpPr>
            <p:cNvPr id="6047" name="Google Shape;6047;p6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68"/>
          <p:cNvGrpSpPr/>
          <p:nvPr/>
        </p:nvGrpSpPr>
        <p:grpSpPr>
          <a:xfrm>
            <a:off x="7371473" y="3245427"/>
            <a:ext cx="189489" cy="332132"/>
            <a:chOff x="8370831" y="3202002"/>
            <a:chExt cx="218129" cy="382376"/>
          </a:xfrm>
        </p:grpSpPr>
        <p:sp>
          <p:nvSpPr>
            <p:cNvPr id="6050" name="Google Shape;6050;p6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68"/>
          <p:cNvGrpSpPr/>
          <p:nvPr/>
        </p:nvGrpSpPr>
        <p:grpSpPr>
          <a:xfrm>
            <a:off x="8094863" y="3656559"/>
            <a:ext cx="309429" cy="267000"/>
            <a:chOff x="6742064" y="3750480"/>
            <a:chExt cx="399315" cy="344560"/>
          </a:xfrm>
        </p:grpSpPr>
        <p:sp>
          <p:nvSpPr>
            <p:cNvPr id="6053" name="Google Shape;6053;p6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68"/>
          <p:cNvGrpSpPr/>
          <p:nvPr/>
        </p:nvGrpSpPr>
        <p:grpSpPr>
          <a:xfrm>
            <a:off x="7633882" y="4007606"/>
            <a:ext cx="180437" cy="281608"/>
            <a:chOff x="7248525" y="3739696"/>
            <a:chExt cx="230531" cy="359790"/>
          </a:xfrm>
        </p:grpSpPr>
        <p:sp>
          <p:nvSpPr>
            <p:cNvPr id="6056" name="Google Shape;6056;p6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68"/>
          <p:cNvGrpSpPr/>
          <p:nvPr/>
        </p:nvGrpSpPr>
        <p:grpSpPr>
          <a:xfrm>
            <a:off x="7879801" y="3650830"/>
            <a:ext cx="162896" cy="278710"/>
            <a:chOff x="7601242" y="3729267"/>
            <a:chExt cx="222566" cy="380803"/>
          </a:xfrm>
        </p:grpSpPr>
        <p:sp>
          <p:nvSpPr>
            <p:cNvPr id="6059" name="Google Shape;6059;p6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1" name="Google Shape;6061;p68"/>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2" name="Google Shape;6062;p68"/>
          <p:cNvGrpSpPr/>
          <p:nvPr/>
        </p:nvGrpSpPr>
        <p:grpSpPr>
          <a:xfrm>
            <a:off x="7369446" y="3651971"/>
            <a:ext cx="193543" cy="275990"/>
            <a:chOff x="8304647" y="3738687"/>
            <a:chExt cx="225076" cy="320956"/>
          </a:xfrm>
        </p:grpSpPr>
        <p:sp>
          <p:nvSpPr>
            <p:cNvPr id="6063" name="Google Shape;6063;p6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68"/>
          <p:cNvGrpSpPr/>
          <p:nvPr/>
        </p:nvGrpSpPr>
        <p:grpSpPr>
          <a:xfrm>
            <a:off x="7641939" y="3651971"/>
            <a:ext cx="178492" cy="275990"/>
            <a:chOff x="8615101" y="3738687"/>
            <a:chExt cx="207573" cy="320956"/>
          </a:xfrm>
        </p:grpSpPr>
        <p:sp>
          <p:nvSpPr>
            <p:cNvPr id="6067" name="Google Shape;6067;p6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0" name="Google Shape;6070;p68"/>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1" name="Google Shape;6071;p68"/>
          <p:cNvGrpSpPr/>
          <p:nvPr/>
        </p:nvGrpSpPr>
        <p:grpSpPr>
          <a:xfrm>
            <a:off x="6036644" y="3773459"/>
            <a:ext cx="557670" cy="511283"/>
            <a:chOff x="6015419" y="3716859"/>
            <a:chExt cx="557671" cy="511283"/>
          </a:xfrm>
        </p:grpSpPr>
        <p:sp>
          <p:nvSpPr>
            <p:cNvPr id="6072" name="Google Shape;6072;p6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3" name="Google Shape;6073;p68"/>
            <p:cNvGrpSpPr/>
            <p:nvPr/>
          </p:nvGrpSpPr>
          <p:grpSpPr>
            <a:xfrm>
              <a:off x="6036094" y="3716980"/>
              <a:ext cx="529860" cy="510468"/>
              <a:chOff x="6036094" y="3716980"/>
              <a:chExt cx="529860" cy="510468"/>
            </a:xfrm>
          </p:grpSpPr>
          <p:sp>
            <p:nvSpPr>
              <p:cNvPr id="6074" name="Google Shape;6074;p6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4" name="Google Shape;6084;p68"/>
          <p:cNvGrpSpPr/>
          <p:nvPr/>
        </p:nvGrpSpPr>
        <p:grpSpPr>
          <a:xfrm>
            <a:off x="6665529" y="3130228"/>
            <a:ext cx="576302" cy="511871"/>
            <a:chOff x="6644304" y="3073628"/>
            <a:chExt cx="576302" cy="511871"/>
          </a:xfrm>
        </p:grpSpPr>
        <p:sp>
          <p:nvSpPr>
            <p:cNvPr id="6085" name="Google Shape;6085;p6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6" name="Google Shape;6086;p68"/>
            <p:cNvGrpSpPr/>
            <p:nvPr/>
          </p:nvGrpSpPr>
          <p:grpSpPr>
            <a:xfrm>
              <a:off x="6712169" y="3085440"/>
              <a:ext cx="481622" cy="494913"/>
              <a:chOff x="6712169" y="3085440"/>
              <a:chExt cx="481622" cy="494913"/>
            </a:xfrm>
          </p:grpSpPr>
          <p:sp>
            <p:nvSpPr>
              <p:cNvPr id="6087" name="Google Shape;6087;p6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2" name="Google Shape;6092;p6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5" name="Google Shape;6095;p68"/>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6" name="Google Shape;6096;p68"/>
          <p:cNvGrpSpPr/>
          <p:nvPr/>
        </p:nvGrpSpPr>
        <p:grpSpPr>
          <a:xfrm>
            <a:off x="6673379" y="3773223"/>
            <a:ext cx="560631" cy="511352"/>
            <a:chOff x="6652154" y="3716623"/>
            <a:chExt cx="560631" cy="511352"/>
          </a:xfrm>
        </p:grpSpPr>
        <p:sp>
          <p:nvSpPr>
            <p:cNvPr id="6097" name="Google Shape;6097;p6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8" name="Google Shape;6098;p68"/>
            <p:cNvGrpSpPr/>
            <p:nvPr/>
          </p:nvGrpSpPr>
          <p:grpSpPr>
            <a:xfrm>
              <a:off x="6669657" y="3716715"/>
              <a:ext cx="466779" cy="464290"/>
              <a:chOff x="6669657" y="3716715"/>
              <a:chExt cx="466779" cy="464290"/>
            </a:xfrm>
          </p:grpSpPr>
          <p:sp>
            <p:nvSpPr>
              <p:cNvPr id="6099" name="Google Shape;6099;p6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12" name="Google Shape;6112;p68"/>
          <p:cNvGrpSpPr/>
          <p:nvPr/>
        </p:nvGrpSpPr>
        <p:grpSpPr>
          <a:xfrm>
            <a:off x="7867470" y="4054631"/>
            <a:ext cx="187557" cy="187557"/>
            <a:chOff x="8565775" y="671075"/>
            <a:chExt cx="441000" cy="441000"/>
          </a:xfrm>
        </p:grpSpPr>
        <p:sp>
          <p:nvSpPr>
            <p:cNvPr id="6113" name="Google Shape;6113;p6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5" name="Google Shape;6115;p68"/>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8"/>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7" name="Google Shape;6117;p68"/>
          <p:cNvGrpSpPr/>
          <p:nvPr/>
        </p:nvGrpSpPr>
        <p:grpSpPr>
          <a:xfrm>
            <a:off x="6021325" y="3132850"/>
            <a:ext cx="587871" cy="512373"/>
            <a:chOff x="6000100" y="3076250"/>
            <a:chExt cx="587871" cy="512373"/>
          </a:xfrm>
        </p:grpSpPr>
        <p:sp>
          <p:nvSpPr>
            <p:cNvPr id="6118" name="Google Shape;6118;p6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9" name="Google Shape;6119;p68"/>
            <p:cNvGrpSpPr/>
            <p:nvPr/>
          </p:nvGrpSpPr>
          <p:grpSpPr>
            <a:xfrm>
              <a:off x="6031360" y="3076713"/>
              <a:ext cx="539107" cy="480965"/>
              <a:chOff x="6031360" y="3076713"/>
              <a:chExt cx="539107" cy="480965"/>
            </a:xfrm>
          </p:grpSpPr>
          <p:sp>
            <p:nvSpPr>
              <p:cNvPr id="6120" name="Google Shape;6120;p6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27" name="Google Shape;6127;p68"/>
          <p:cNvGrpSpPr/>
          <p:nvPr/>
        </p:nvGrpSpPr>
        <p:grpSpPr>
          <a:xfrm>
            <a:off x="3597785" y="3065882"/>
            <a:ext cx="2241344" cy="1330656"/>
            <a:chOff x="3597785" y="3065882"/>
            <a:chExt cx="2241344" cy="1330656"/>
          </a:xfrm>
        </p:grpSpPr>
        <p:grpSp>
          <p:nvGrpSpPr>
            <p:cNvPr id="6128" name="Google Shape;6128;p68"/>
            <p:cNvGrpSpPr/>
            <p:nvPr/>
          </p:nvGrpSpPr>
          <p:grpSpPr>
            <a:xfrm>
              <a:off x="5296908" y="3937355"/>
              <a:ext cx="143198" cy="32380"/>
              <a:chOff x="5296908" y="3937355"/>
              <a:chExt cx="143198" cy="32380"/>
            </a:xfrm>
          </p:grpSpPr>
          <p:sp>
            <p:nvSpPr>
              <p:cNvPr id="6129" name="Google Shape;6129;p6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0" name="Google Shape;6130;p68"/>
              <p:cNvGrpSpPr/>
              <p:nvPr/>
            </p:nvGrpSpPr>
            <p:grpSpPr>
              <a:xfrm>
                <a:off x="5402331" y="3937355"/>
                <a:ext cx="37776" cy="32380"/>
                <a:chOff x="5402331" y="3937355"/>
                <a:chExt cx="37776" cy="32380"/>
              </a:xfrm>
            </p:grpSpPr>
            <p:sp>
              <p:nvSpPr>
                <p:cNvPr id="6131" name="Google Shape;6131;p6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68"/>
              <p:cNvGrpSpPr/>
              <p:nvPr/>
            </p:nvGrpSpPr>
            <p:grpSpPr>
              <a:xfrm>
                <a:off x="5296908" y="3937355"/>
                <a:ext cx="37783" cy="32380"/>
                <a:chOff x="5296908" y="3937355"/>
                <a:chExt cx="37783" cy="32380"/>
              </a:xfrm>
            </p:grpSpPr>
            <p:sp>
              <p:nvSpPr>
                <p:cNvPr id="6134" name="Google Shape;6134;p6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36" name="Google Shape;6136;p68"/>
            <p:cNvGrpSpPr/>
            <p:nvPr/>
          </p:nvGrpSpPr>
          <p:grpSpPr>
            <a:xfrm>
              <a:off x="4724163" y="3119631"/>
              <a:ext cx="120838" cy="84218"/>
              <a:chOff x="4724163" y="3119631"/>
              <a:chExt cx="120838" cy="84218"/>
            </a:xfrm>
          </p:grpSpPr>
          <p:grpSp>
            <p:nvGrpSpPr>
              <p:cNvPr id="6137" name="Google Shape;6137;p68"/>
              <p:cNvGrpSpPr/>
              <p:nvPr/>
            </p:nvGrpSpPr>
            <p:grpSpPr>
              <a:xfrm>
                <a:off x="4746712" y="3132773"/>
                <a:ext cx="86869" cy="56424"/>
                <a:chOff x="4746712" y="3132773"/>
                <a:chExt cx="86869" cy="56424"/>
              </a:xfrm>
            </p:grpSpPr>
            <p:sp>
              <p:nvSpPr>
                <p:cNvPr id="6138" name="Google Shape;6138;p6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68"/>
              <p:cNvGrpSpPr/>
              <p:nvPr/>
            </p:nvGrpSpPr>
            <p:grpSpPr>
              <a:xfrm>
                <a:off x="4773634" y="3143336"/>
                <a:ext cx="37776" cy="32451"/>
                <a:chOff x="4773634" y="3143336"/>
                <a:chExt cx="37776" cy="32451"/>
              </a:xfrm>
            </p:grpSpPr>
            <p:sp>
              <p:nvSpPr>
                <p:cNvPr id="6141" name="Google Shape;6141;p6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68"/>
              <p:cNvGrpSpPr/>
              <p:nvPr/>
            </p:nvGrpSpPr>
            <p:grpSpPr>
              <a:xfrm>
                <a:off x="4724163" y="3131248"/>
                <a:ext cx="37776" cy="32459"/>
                <a:chOff x="4724163" y="3131248"/>
                <a:chExt cx="37776" cy="32459"/>
              </a:xfrm>
            </p:grpSpPr>
            <p:sp>
              <p:nvSpPr>
                <p:cNvPr id="6144" name="Google Shape;6144;p6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68"/>
              <p:cNvGrpSpPr/>
              <p:nvPr/>
            </p:nvGrpSpPr>
            <p:grpSpPr>
              <a:xfrm>
                <a:off x="4755081" y="3176054"/>
                <a:ext cx="32357" cy="27795"/>
                <a:chOff x="4755081" y="3176054"/>
                <a:chExt cx="32357" cy="27795"/>
              </a:xfrm>
            </p:grpSpPr>
            <p:sp>
              <p:nvSpPr>
                <p:cNvPr id="6147" name="Google Shape;6147;p6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68"/>
              <p:cNvGrpSpPr/>
              <p:nvPr/>
            </p:nvGrpSpPr>
            <p:grpSpPr>
              <a:xfrm>
                <a:off x="4812550" y="3119631"/>
                <a:ext cx="32451" cy="27803"/>
                <a:chOff x="4812550" y="3119631"/>
                <a:chExt cx="32451" cy="27803"/>
              </a:xfrm>
            </p:grpSpPr>
            <p:sp>
              <p:nvSpPr>
                <p:cNvPr id="6150" name="Google Shape;6150;p6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2" name="Google Shape;6152;p68"/>
            <p:cNvGrpSpPr/>
            <p:nvPr/>
          </p:nvGrpSpPr>
          <p:grpSpPr>
            <a:xfrm>
              <a:off x="5382826" y="4027197"/>
              <a:ext cx="268967" cy="250422"/>
              <a:chOff x="5382826" y="4027197"/>
              <a:chExt cx="268967" cy="250422"/>
            </a:xfrm>
          </p:grpSpPr>
          <p:grpSp>
            <p:nvGrpSpPr>
              <p:cNvPr id="6153" name="Google Shape;6153;p68"/>
              <p:cNvGrpSpPr/>
              <p:nvPr/>
            </p:nvGrpSpPr>
            <p:grpSpPr>
              <a:xfrm>
                <a:off x="5405280" y="4042510"/>
                <a:ext cx="237570" cy="218647"/>
                <a:chOff x="5405280" y="4042510"/>
                <a:chExt cx="237570" cy="218647"/>
              </a:xfrm>
            </p:grpSpPr>
            <p:sp>
              <p:nvSpPr>
                <p:cNvPr id="6154" name="Google Shape;6154;p6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68"/>
              <p:cNvGrpSpPr/>
              <p:nvPr/>
            </p:nvGrpSpPr>
            <p:grpSpPr>
              <a:xfrm>
                <a:off x="5382826" y="4125549"/>
                <a:ext cx="37776" cy="32380"/>
                <a:chOff x="5382826" y="4125549"/>
                <a:chExt cx="37776" cy="32380"/>
              </a:xfrm>
            </p:grpSpPr>
            <p:sp>
              <p:nvSpPr>
                <p:cNvPr id="6161" name="Google Shape;6161;p6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68"/>
              <p:cNvGrpSpPr/>
              <p:nvPr/>
            </p:nvGrpSpPr>
            <p:grpSpPr>
              <a:xfrm>
                <a:off x="5475680" y="4195587"/>
                <a:ext cx="37783" cy="32364"/>
                <a:chOff x="5475680" y="4195587"/>
                <a:chExt cx="37783" cy="32364"/>
              </a:xfrm>
            </p:grpSpPr>
            <p:sp>
              <p:nvSpPr>
                <p:cNvPr id="6164" name="Google Shape;6164;p6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68"/>
              <p:cNvGrpSpPr/>
              <p:nvPr/>
            </p:nvGrpSpPr>
            <p:grpSpPr>
              <a:xfrm>
                <a:off x="5532575" y="4027197"/>
                <a:ext cx="33308" cy="32262"/>
                <a:chOff x="5532575" y="4027197"/>
                <a:chExt cx="33308" cy="32262"/>
              </a:xfrm>
            </p:grpSpPr>
            <p:sp>
              <p:nvSpPr>
                <p:cNvPr id="6167" name="Google Shape;6167;p6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68"/>
              <p:cNvGrpSpPr/>
              <p:nvPr/>
            </p:nvGrpSpPr>
            <p:grpSpPr>
              <a:xfrm>
                <a:off x="5590706" y="4245348"/>
                <a:ext cx="33497" cy="32270"/>
                <a:chOff x="5590706" y="4245348"/>
                <a:chExt cx="33497" cy="32270"/>
              </a:xfrm>
            </p:grpSpPr>
            <p:sp>
              <p:nvSpPr>
                <p:cNvPr id="6170" name="Google Shape;6170;p6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68"/>
              <p:cNvGrpSpPr/>
              <p:nvPr/>
            </p:nvGrpSpPr>
            <p:grpSpPr>
              <a:xfrm>
                <a:off x="5618681" y="4109677"/>
                <a:ext cx="33112" cy="32357"/>
                <a:chOff x="5618681" y="4109677"/>
                <a:chExt cx="33112" cy="32357"/>
              </a:xfrm>
            </p:grpSpPr>
            <p:sp>
              <p:nvSpPr>
                <p:cNvPr id="6173" name="Google Shape;6173;p6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68"/>
              <p:cNvGrpSpPr/>
              <p:nvPr/>
            </p:nvGrpSpPr>
            <p:grpSpPr>
              <a:xfrm>
                <a:off x="5479298" y="4128262"/>
                <a:ext cx="31405" cy="26906"/>
                <a:chOff x="5479298" y="4128262"/>
                <a:chExt cx="31405" cy="26906"/>
              </a:xfrm>
            </p:grpSpPr>
            <p:sp>
              <p:nvSpPr>
                <p:cNvPr id="6176" name="Google Shape;6176;p6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68"/>
              <p:cNvGrpSpPr/>
              <p:nvPr/>
            </p:nvGrpSpPr>
            <p:grpSpPr>
              <a:xfrm>
                <a:off x="5582903" y="4180116"/>
                <a:ext cx="31499" cy="26898"/>
                <a:chOff x="5582903" y="4180116"/>
                <a:chExt cx="31499" cy="26898"/>
              </a:xfrm>
            </p:grpSpPr>
            <p:sp>
              <p:nvSpPr>
                <p:cNvPr id="6179" name="Google Shape;6179;p6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81" name="Google Shape;6181;p68"/>
            <p:cNvGrpSpPr/>
            <p:nvPr/>
          </p:nvGrpSpPr>
          <p:grpSpPr>
            <a:xfrm>
              <a:off x="3977681" y="3230323"/>
              <a:ext cx="94584" cy="84085"/>
              <a:chOff x="3977681" y="3230323"/>
              <a:chExt cx="94584" cy="84085"/>
            </a:xfrm>
          </p:grpSpPr>
          <p:grpSp>
            <p:nvGrpSpPr>
              <p:cNvPr id="6182" name="Google Shape;6182;p68"/>
              <p:cNvGrpSpPr/>
              <p:nvPr/>
            </p:nvGrpSpPr>
            <p:grpSpPr>
              <a:xfrm>
                <a:off x="4000135" y="3243041"/>
                <a:ext cx="59570" cy="57186"/>
                <a:chOff x="4000135" y="3243041"/>
                <a:chExt cx="59570" cy="57186"/>
              </a:xfrm>
            </p:grpSpPr>
            <p:sp>
              <p:nvSpPr>
                <p:cNvPr id="6183" name="Google Shape;6183;p6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68"/>
              <p:cNvGrpSpPr/>
              <p:nvPr/>
            </p:nvGrpSpPr>
            <p:grpSpPr>
              <a:xfrm>
                <a:off x="3977681" y="3245872"/>
                <a:ext cx="37783" cy="32380"/>
                <a:chOff x="3977681" y="3245872"/>
                <a:chExt cx="37783" cy="32380"/>
              </a:xfrm>
            </p:grpSpPr>
            <p:sp>
              <p:nvSpPr>
                <p:cNvPr id="6187" name="Google Shape;6187;p6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9" name="Google Shape;6189;p68"/>
              <p:cNvGrpSpPr/>
              <p:nvPr/>
            </p:nvGrpSpPr>
            <p:grpSpPr>
              <a:xfrm>
                <a:off x="4040860" y="3262672"/>
                <a:ext cx="31405" cy="27001"/>
                <a:chOff x="4040860" y="3262672"/>
                <a:chExt cx="31405" cy="27001"/>
              </a:xfrm>
            </p:grpSpPr>
            <p:sp>
              <p:nvSpPr>
                <p:cNvPr id="6190" name="Google Shape;6190;p6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68"/>
              <p:cNvGrpSpPr/>
              <p:nvPr/>
            </p:nvGrpSpPr>
            <p:grpSpPr>
              <a:xfrm>
                <a:off x="4021072" y="3230323"/>
                <a:ext cx="31397" cy="26906"/>
                <a:chOff x="4021072" y="3230323"/>
                <a:chExt cx="31397" cy="26906"/>
              </a:xfrm>
            </p:grpSpPr>
            <p:sp>
              <p:nvSpPr>
                <p:cNvPr id="6193" name="Google Shape;6193;p6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68"/>
              <p:cNvGrpSpPr/>
              <p:nvPr/>
            </p:nvGrpSpPr>
            <p:grpSpPr>
              <a:xfrm>
                <a:off x="4001472" y="3287462"/>
                <a:ext cx="31499" cy="26945"/>
                <a:chOff x="4001472" y="3287462"/>
                <a:chExt cx="31499" cy="26945"/>
              </a:xfrm>
            </p:grpSpPr>
            <p:sp>
              <p:nvSpPr>
                <p:cNvPr id="6196" name="Google Shape;6196;p6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98" name="Google Shape;6198;p68"/>
            <p:cNvGrpSpPr/>
            <p:nvPr/>
          </p:nvGrpSpPr>
          <p:grpSpPr>
            <a:xfrm>
              <a:off x="4084715" y="3258865"/>
              <a:ext cx="184961" cy="137268"/>
              <a:chOff x="4084715" y="3258865"/>
              <a:chExt cx="184961" cy="137268"/>
            </a:xfrm>
          </p:grpSpPr>
          <p:grpSp>
            <p:nvGrpSpPr>
              <p:cNvPr id="6199" name="Google Shape;6199;p68"/>
              <p:cNvGrpSpPr/>
              <p:nvPr/>
            </p:nvGrpSpPr>
            <p:grpSpPr>
              <a:xfrm>
                <a:off x="4107453" y="3271583"/>
                <a:ext cx="153470" cy="110275"/>
                <a:chOff x="4107453" y="3271583"/>
                <a:chExt cx="153470" cy="110275"/>
              </a:xfrm>
            </p:grpSpPr>
            <p:sp>
              <p:nvSpPr>
                <p:cNvPr id="6200" name="Google Shape;6200;p6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68"/>
              <p:cNvGrpSpPr/>
              <p:nvPr/>
            </p:nvGrpSpPr>
            <p:grpSpPr>
              <a:xfrm>
                <a:off x="4136947" y="3258865"/>
                <a:ext cx="31499" cy="27001"/>
                <a:chOff x="4136947" y="3258865"/>
                <a:chExt cx="31499" cy="27001"/>
              </a:xfrm>
            </p:grpSpPr>
            <p:sp>
              <p:nvSpPr>
                <p:cNvPr id="6205" name="Google Shape;6205;p6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7" name="Google Shape;6207;p68"/>
              <p:cNvGrpSpPr/>
              <p:nvPr/>
            </p:nvGrpSpPr>
            <p:grpSpPr>
              <a:xfrm>
                <a:off x="4084715" y="3266478"/>
                <a:ext cx="31468" cy="26898"/>
                <a:chOff x="4084715" y="3266478"/>
                <a:chExt cx="31468" cy="26898"/>
              </a:xfrm>
            </p:grpSpPr>
            <p:sp>
              <p:nvSpPr>
                <p:cNvPr id="6208" name="Google Shape;6208;p6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68"/>
              <p:cNvGrpSpPr/>
              <p:nvPr/>
            </p:nvGrpSpPr>
            <p:grpSpPr>
              <a:xfrm>
                <a:off x="4159213" y="3279849"/>
                <a:ext cx="31405" cy="26945"/>
                <a:chOff x="4159213" y="3279849"/>
                <a:chExt cx="31405" cy="26945"/>
              </a:xfrm>
            </p:grpSpPr>
            <p:sp>
              <p:nvSpPr>
                <p:cNvPr id="6211" name="Google Shape;6211;p6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68"/>
              <p:cNvGrpSpPr/>
              <p:nvPr/>
            </p:nvGrpSpPr>
            <p:grpSpPr>
              <a:xfrm>
                <a:off x="4201550" y="3266502"/>
                <a:ext cx="31405" cy="26883"/>
                <a:chOff x="4201550" y="3266502"/>
                <a:chExt cx="31405" cy="26883"/>
              </a:xfrm>
            </p:grpSpPr>
            <p:sp>
              <p:nvSpPr>
                <p:cNvPr id="6214" name="Google Shape;6214;p6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68"/>
              <p:cNvGrpSpPr/>
              <p:nvPr/>
            </p:nvGrpSpPr>
            <p:grpSpPr>
              <a:xfrm>
                <a:off x="4201550" y="3338278"/>
                <a:ext cx="31405" cy="26930"/>
                <a:chOff x="4201550" y="3338278"/>
                <a:chExt cx="31405" cy="26930"/>
              </a:xfrm>
            </p:grpSpPr>
            <p:sp>
              <p:nvSpPr>
                <p:cNvPr id="6217" name="Google Shape;6217;p6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8"/>
              <p:cNvGrpSpPr/>
              <p:nvPr/>
            </p:nvGrpSpPr>
            <p:grpSpPr>
              <a:xfrm>
                <a:off x="4238272" y="3369132"/>
                <a:ext cx="31405" cy="27001"/>
                <a:chOff x="4238272" y="3369132"/>
                <a:chExt cx="31405" cy="27001"/>
              </a:xfrm>
            </p:grpSpPr>
            <p:sp>
              <p:nvSpPr>
                <p:cNvPr id="6220" name="Google Shape;6220;p6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2" name="Google Shape;6222;p68"/>
            <p:cNvGrpSpPr/>
            <p:nvPr/>
          </p:nvGrpSpPr>
          <p:grpSpPr>
            <a:xfrm>
              <a:off x="4068639" y="3200169"/>
              <a:ext cx="77643" cy="37272"/>
              <a:chOff x="4068639" y="3200169"/>
              <a:chExt cx="77643" cy="37272"/>
            </a:xfrm>
          </p:grpSpPr>
          <p:sp>
            <p:nvSpPr>
              <p:cNvPr id="6223" name="Google Shape;6223;p6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4" name="Google Shape;6224;p68"/>
              <p:cNvGrpSpPr/>
              <p:nvPr/>
            </p:nvGrpSpPr>
            <p:grpSpPr>
              <a:xfrm>
                <a:off x="4114878" y="3200169"/>
                <a:ext cx="31405" cy="26993"/>
                <a:chOff x="4114878" y="3200169"/>
                <a:chExt cx="31405" cy="26993"/>
              </a:xfrm>
            </p:grpSpPr>
            <p:sp>
              <p:nvSpPr>
                <p:cNvPr id="6225" name="Google Shape;6225;p6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68"/>
              <p:cNvGrpSpPr/>
              <p:nvPr/>
            </p:nvGrpSpPr>
            <p:grpSpPr>
              <a:xfrm>
                <a:off x="4068639" y="3210535"/>
                <a:ext cx="31499" cy="26906"/>
                <a:chOff x="4068639" y="3210535"/>
                <a:chExt cx="31499" cy="26906"/>
              </a:xfrm>
            </p:grpSpPr>
            <p:sp>
              <p:nvSpPr>
                <p:cNvPr id="6228" name="Google Shape;6228;p6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0" name="Google Shape;6230;p68"/>
            <p:cNvGrpSpPr/>
            <p:nvPr/>
          </p:nvGrpSpPr>
          <p:grpSpPr>
            <a:xfrm>
              <a:off x="3869702" y="3066935"/>
              <a:ext cx="382664" cy="190294"/>
              <a:chOff x="3869702" y="3066935"/>
              <a:chExt cx="382664" cy="190294"/>
            </a:xfrm>
          </p:grpSpPr>
          <p:grpSp>
            <p:nvGrpSpPr>
              <p:cNvPr id="6231" name="Google Shape;6231;p68"/>
              <p:cNvGrpSpPr/>
              <p:nvPr/>
            </p:nvGrpSpPr>
            <p:grpSpPr>
              <a:xfrm>
                <a:off x="3888633" y="3082351"/>
                <a:ext cx="351172" cy="160698"/>
                <a:chOff x="3888633" y="3082351"/>
                <a:chExt cx="351172" cy="160698"/>
              </a:xfrm>
            </p:grpSpPr>
            <p:sp>
              <p:nvSpPr>
                <p:cNvPr id="6232" name="Google Shape;6232;p6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68"/>
              <p:cNvGrpSpPr/>
              <p:nvPr/>
            </p:nvGrpSpPr>
            <p:grpSpPr>
              <a:xfrm>
                <a:off x="4143703" y="3066935"/>
                <a:ext cx="37783" cy="32357"/>
                <a:chOff x="4143703" y="3066935"/>
                <a:chExt cx="37783" cy="32357"/>
              </a:xfrm>
            </p:grpSpPr>
            <p:sp>
              <p:nvSpPr>
                <p:cNvPr id="6239" name="Google Shape;6239;p6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68"/>
              <p:cNvGrpSpPr/>
              <p:nvPr/>
            </p:nvGrpSpPr>
            <p:grpSpPr>
              <a:xfrm>
                <a:off x="4044565" y="3103563"/>
                <a:ext cx="37783" cy="32451"/>
                <a:chOff x="4044565" y="3103563"/>
                <a:chExt cx="37783" cy="32451"/>
              </a:xfrm>
            </p:grpSpPr>
            <p:sp>
              <p:nvSpPr>
                <p:cNvPr id="6242" name="Google Shape;6242;p6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8"/>
              <p:cNvGrpSpPr/>
              <p:nvPr/>
            </p:nvGrpSpPr>
            <p:grpSpPr>
              <a:xfrm>
                <a:off x="4017454" y="3188237"/>
                <a:ext cx="37776" cy="32357"/>
                <a:chOff x="4017454" y="3188237"/>
                <a:chExt cx="37776" cy="32357"/>
              </a:xfrm>
            </p:grpSpPr>
            <p:sp>
              <p:nvSpPr>
                <p:cNvPr id="6245" name="Google Shape;6245;p6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68"/>
              <p:cNvGrpSpPr/>
              <p:nvPr/>
            </p:nvGrpSpPr>
            <p:grpSpPr>
              <a:xfrm>
                <a:off x="3921548" y="3157509"/>
                <a:ext cx="37783" cy="32357"/>
                <a:chOff x="3921548" y="3157509"/>
                <a:chExt cx="37783" cy="32357"/>
              </a:xfrm>
            </p:grpSpPr>
            <p:sp>
              <p:nvSpPr>
                <p:cNvPr id="6248" name="Google Shape;6248;p6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68"/>
              <p:cNvGrpSpPr/>
              <p:nvPr/>
            </p:nvGrpSpPr>
            <p:grpSpPr>
              <a:xfrm>
                <a:off x="3939056" y="3211620"/>
                <a:ext cx="37783" cy="32380"/>
                <a:chOff x="3939056" y="3211620"/>
                <a:chExt cx="37783" cy="32380"/>
              </a:xfrm>
            </p:grpSpPr>
            <p:sp>
              <p:nvSpPr>
                <p:cNvPr id="6251" name="Google Shape;6251;p6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68"/>
              <p:cNvGrpSpPr/>
              <p:nvPr/>
            </p:nvGrpSpPr>
            <p:grpSpPr>
              <a:xfrm>
                <a:off x="4176240" y="3136965"/>
                <a:ext cx="31405" cy="26930"/>
                <a:chOff x="4176240" y="3136965"/>
                <a:chExt cx="31405" cy="26930"/>
              </a:xfrm>
            </p:grpSpPr>
            <p:sp>
              <p:nvSpPr>
                <p:cNvPr id="6254" name="Google Shape;6254;p6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68"/>
              <p:cNvGrpSpPr/>
              <p:nvPr/>
            </p:nvGrpSpPr>
            <p:grpSpPr>
              <a:xfrm>
                <a:off x="4133148" y="3152593"/>
                <a:ext cx="31499" cy="27001"/>
                <a:chOff x="4133148" y="3152593"/>
                <a:chExt cx="31499" cy="27001"/>
              </a:xfrm>
            </p:grpSpPr>
            <p:sp>
              <p:nvSpPr>
                <p:cNvPr id="6257" name="Google Shape;6257;p6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8"/>
              <p:cNvGrpSpPr/>
              <p:nvPr/>
            </p:nvGrpSpPr>
            <p:grpSpPr>
              <a:xfrm>
                <a:off x="4220866" y="3073534"/>
                <a:ext cx="31499" cy="26898"/>
                <a:chOff x="4220866" y="3073534"/>
                <a:chExt cx="31499" cy="26898"/>
              </a:xfrm>
            </p:grpSpPr>
            <p:sp>
              <p:nvSpPr>
                <p:cNvPr id="6260" name="Google Shape;6260;p6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8"/>
              <p:cNvGrpSpPr/>
              <p:nvPr/>
            </p:nvGrpSpPr>
            <p:grpSpPr>
              <a:xfrm>
                <a:off x="3869702" y="3230323"/>
                <a:ext cx="31499" cy="26906"/>
                <a:chOff x="3869702" y="3230323"/>
                <a:chExt cx="31499" cy="26906"/>
              </a:xfrm>
            </p:grpSpPr>
            <p:sp>
              <p:nvSpPr>
                <p:cNvPr id="6263" name="Google Shape;6263;p6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5" name="Google Shape;6265;p68"/>
            <p:cNvGrpSpPr/>
            <p:nvPr/>
          </p:nvGrpSpPr>
          <p:grpSpPr>
            <a:xfrm>
              <a:off x="4271383" y="3065882"/>
              <a:ext cx="304556" cy="341663"/>
              <a:chOff x="4271383" y="3065882"/>
              <a:chExt cx="304556" cy="341663"/>
            </a:xfrm>
          </p:grpSpPr>
          <p:grpSp>
            <p:nvGrpSpPr>
              <p:cNvPr id="6266" name="Google Shape;6266;p68"/>
              <p:cNvGrpSpPr/>
              <p:nvPr/>
            </p:nvGrpSpPr>
            <p:grpSpPr>
              <a:xfrm>
                <a:off x="4293838" y="3078639"/>
                <a:ext cx="269353" cy="311973"/>
                <a:chOff x="4293838" y="3078639"/>
                <a:chExt cx="269353" cy="311973"/>
              </a:xfrm>
            </p:grpSpPr>
            <p:sp>
              <p:nvSpPr>
                <p:cNvPr id="6267" name="Google Shape;6267;p6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68"/>
              <p:cNvGrpSpPr/>
              <p:nvPr/>
            </p:nvGrpSpPr>
            <p:grpSpPr>
              <a:xfrm>
                <a:off x="4538164" y="3342061"/>
                <a:ext cx="37776" cy="32380"/>
                <a:chOff x="4538164" y="3342061"/>
                <a:chExt cx="37776" cy="32380"/>
              </a:xfrm>
            </p:grpSpPr>
            <p:sp>
              <p:nvSpPr>
                <p:cNvPr id="6285" name="Google Shape;6285;p6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68"/>
              <p:cNvGrpSpPr/>
              <p:nvPr/>
            </p:nvGrpSpPr>
            <p:grpSpPr>
              <a:xfrm>
                <a:off x="4271383" y="3194742"/>
                <a:ext cx="37783" cy="32420"/>
                <a:chOff x="4271383" y="3194742"/>
                <a:chExt cx="37783" cy="32420"/>
              </a:xfrm>
            </p:grpSpPr>
            <p:sp>
              <p:nvSpPr>
                <p:cNvPr id="6288" name="Google Shape;6288;p6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68"/>
              <p:cNvGrpSpPr/>
              <p:nvPr/>
            </p:nvGrpSpPr>
            <p:grpSpPr>
              <a:xfrm>
                <a:off x="4284416" y="3084058"/>
                <a:ext cx="37783" cy="32357"/>
                <a:chOff x="4284416" y="3084058"/>
                <a:chExt cx="37783" cy="32357"/>
              </a:xfrm>
            </p:grpSpPr>
            <p:sp>
              <p:nvSpPr>
                <p:cNvPr id="6291" name="Google Shape;6291;p6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68"/>
              <p:cNvGrpSpPr/>
              <p:nvPr/>
            </p:nvGrpSpPr>
            <p:grpSpPr>
              <a:xfrm>
                <a:off x="4478697" y="3297561"/>
                <a:ext cx="37776" cy="32451"/>
                <a:chOff x="4478697" y="3297561"/>
                <a:chExt cx="37776" cy="32451"/>
              </a:xfrm>
            </p:grpSpPr>
            <p:sp>
              <p:nvSpPr>
                <p:cNvPr id="6294" name="Google Shape;6294;p6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68"/>
              <p:cNvGrpSpPr/>
              <p:nvPr/>
            </p:nvGrpSpPr>
            <p:grpSpPr>
              <a:xfrm>
                <a:off x="4411813" y="3331711"/>
                <a:ext cx="37776" cy="32451"/>
                <a:chOff x="4411813" y="3331711"/>
                <a:chExt cx="37776" cy="32451"/>
              </a:xfrm>
            </p:grpSpPr>
            <p:sp>
              <p:nvSpPr>
                <p:cNvPr id="6297" name="Google Shape;6297;p6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68"/>
              <p:cNvGrpSpPr/>
              <p:nvPr/>
            </p:nvGrpSpPr>
            <p:grpSpPr>
              <a:xfrm>
                <a:off x="4337984" y="3375188"/>
                <a:ext cx="37776" cy="32357"/>
                <a:chOff x="4337984" y="3375188"/>
                <a:chExt cx="37776" cy="32357"/>
              </a:xfrm>
            </p:grpSpPr>
            <p:sp>
              <p:nvSpPr>
                <p:cNvPr id="6300" name="Google Shape;6300;p6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68"/>
              <p:cNvGrpSpPr/>
              <p:nvPr/>
            </p:nvGrpSpPr>
            <p:grpSpPr>
              <a:xfrm>
                <a:off x="4494867" y="3090530"/>
                <a:ext cx="37878" cy="32451"/>
                <a:chOff x="4494867" y="3090530"/>
                <a:chExt cx="37878" cy="32451"/>
              </a:xfrm>
            </p:grpSpPr>
            <p:sp>
              <p:nvSpPr>
                <p:cNvPr id="6303" name="Google Shape;6303;p6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68"/>
              <p:cNvGrpSpPr/>
              <p:nvPr/>
            </p:nvGrpSpPr>
            <p:grpSpPr>
              <a:xfrm>
                <a:off x="4525124" y="3207774"/>
                <a:ext cx="37783" cy="32420"/>
                <a:chOff x="4525124" y="3207774"/>
                <a:chExt cx="37783" cy="32420"/>
              </a:xfrm>
            </p:grpSpPr>
            <p:sp>
              <p:nvSpPr>
                <p:cNvPr id="6306" name="Google Shape;6306;p6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68"/>
              <p:cNvGrpSpPr/>
              <p:nvPr/>
            </p:nvGrpSpPr>
            <p:grpSpPr>
              <a:xfrm>
                <a:off x="4440544" y="3176479"/>
                <a:ext cx="31499" cy="26898"/>
                <a:chOff x="4440544" y="3176479"/>
                <a:chExt cx="31499" cy="26898"/>
              </a:xfrm>
            </p:grpSpPr>
            <p:sp>
              <p:nvSpPr>
                <p:cNvPr id="6309" name="Google Shape;6309;p6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68"/>
              <p:cNvGrpSpPr/>
              <p:nvPr/>
            </p:nvGrpSpPr>
            <p:grpSpPr>
              <a:xfrm>
                <a:off x="4350545" y="3156400"/>
                <a:ext cx="31405" cy="27001"/>
                <a:chOff x="4350545" y="3156400"/>
                <a:chExt cx="31405" cy="27001"/>
              </a:xfrm>
            </p:grpSpPr>
            <p:sp>
              <p:nvSpPr>
                <p:cNvPr id="6312" name="Google Shape;6312;p6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4" name="Google Shape;6314;p68"/>
              <p:cNvGrpSpPr/>
              <p:nvPr/>
            </p:nvGrpSpPr>
            <p:grpSpPr>
              <a:xfrm>
                <a:off x="4376703" y="3255058"/>
                <a:ext cx="31405" cy="27001"/>
                <a:chOff x="4376703" y="3255058"/>
                <a:chExt cx="31405" cy="27001"/>
              </a:xfrm>
            </p:grpSpPr>
            <p:sp>
              <p:nvSpPr>
                <p:cNvPr id="6315" name="Google Shape;6315;p6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7" name="Google Shape;6317;p68"/>
              <p:cNvGrpSpPr/>
              <p:nvPr/>
            </p:nvGrpSpPr>
            <p:grpSpPr>
              <a:xfrm>
                <a:off x="4331322" y="3283656"/>
                <a:ext cx="31405" cy="26945"/>
                <a:chOff x="4331322" y="3283656"/>
                <a:chExt cx="31405" cy="26945"/>
              </a:xfrm>
            </p:grpSpPr>
            <p:sp>
              <p:nvSpPr>
                <p:cNvPr id="6318" name="Google Shape;6318;p6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68"/>
              <p:cNvGrpSpPr/>
              <p:nvPr/>
            </p:nvGrpSpPr>
            <p:grpSpPr>
              <a:xfrm>
                <a:off x="4380510" y="3065882"/>
                <a:ext cx="31405" cy="26938"/>
                <a:chOff x="4380510" y="3065882"/>
                <a:chExt cx="31405" cy="26938"/>
              </a:xfrm>
            </p:grpSpPr>
            <p:sp>
              <p:nvSpPr>
                <p:cNvPr id="6321" name="Google Shape;6321;p6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3" name="Google Shape;6323;p68"/>
            <p:cNvGrpSpPr/>
            <p:nvPr/>
          </p:nvGrpSpPr>
          <p:grpSpPr>
            <a:xfrm>
              <a:off x="4558998" y="3188237"/>
              <a:ext cx="1280131" cy="1052746"/>
              <a:chOff x="4558998" y="3188237"/>
              <a:chExt cx="1280131" cy="1052746"/>
            </a:xfrm>
          </p:grpSpPr>
          <p:sp>
            <p:nvSpPr>
              <p:cNvPr id="6324" name="Google Shape;6324;p6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5" name="Google Shape;6325;p68"/>
              <p:cNvGrpSpPr/>
              <p:nvPr/>
            </p:nvGrpSpPr>
            <p:grpSpPr>
              <a:xfrm>
                <a:off x="4579164" y="3203653"/>
                <a:ext cx="1244833" cy="1020397"/>
                <a:chOff x="4579164" y="3203653"/>
                <a:chExt cx="1244833" cy="1020397"/>
              </a:xfrm>
            </p:grpSpPr>
            <p:sp>
              <p:nvSpPr>
                <p:cNvPr id="6326" name="Google Shape;6326;p6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8" name="Google Shape;6328;p68"/>
                <p:cNvGrpSpPr/>
                <p:nvPr/>
              </p:nvGrpSpPr>
              <p:grpSpPr>
                <a:xfrm>
                  <a:off x="4579164" y="3203653"/>
                  <a:ext cx="1244833" cy="1020397"/>
                  <a:chOff x="4579164" y="3203653"/>
                  <a:chExt cx="1244833" cy="1020397"/>
                </a:xfrm>
              </p:grpSpPr>
              <p:sp>
                <p:nvSpPr>
                  <p:cNvPr id="6329" name="Google Shape;6329;p6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1" name="Google Shape;6331;p68"/>
                  <p:cNvGrpSpPr/>
                  <p:nvPr/>
                </p:nvGrpSpPr>
                <p:grpSpPr>
                  <a:xfrm>
                    <a:off x="4579164" y="3203653"/>
                    <a:ext cx="1244833" cy="1020397"/>
                    <a:chOff x="4579164" y="3203653"/>
                    <a:chExt cx="1244833" cy="1020397"/>
                  </a:xfrm>
                </p:grpSpPr>
                <p:sp>
                  <p:nvSpPr>
                    <p:cNvPr id="6332" name="Google Shape;6332;p6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0" name="Google Shape;6340;p68"/>
                    <p:cNvGrpSpPr/>
                    <p:nvPr/>
                  </p:nvGrpSpPr>
                  <p:grpSpPr>
                    <a:xfrm>
                      <a:off x="4579164" y="3203653"/>
                      <a:ext cx="1244833" cy="1020397"/>
                      <a:chOff x="4579164" y="3203653"/>
                      <a:chExt cx="1244833" cy="1020397"/>
                    </a:xfrm>
                  </p:grpSpPr>
                  <p:sp>
                    <p:nvSpPr>
                      <p:cNvPr id="6341" name="Google Shape;6341;p6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5" name="Google Shape;6355;p68"/>
                      <p:cNvGrpSpPr/>
                      <p:nvPr/>
                    </p:nvGrpSpPr>
                    <p:grpSpPr>
                      <a:xfrm>
                        <a:off x="4579164" y="3203653"/>
                        <a:ext cx="1244833" cy="1020397"/>
                        <a:chOff x="4579164" y="3203653"/>
                        <a:chExt cx="1244833" cy="1020397"/>
                      </a:xfrm>
                    </p:grpSpPr>
                    <p:sp>
                      <p:nvSpPr>
                        <p:cNvPr id="6356" name="Google Shape;6356;p6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0" name="Google Shape;6380;p68"/>
                        <p:cNvGrpSpPr/>
                        <p:nvPr/>
                      </p:nvGrpSpPr>
                      <p:grpSpPr>
                        <a:xfrm>
                          <a:off x="4579164" y="3203653"/>
                          <a:ext cx="1244833" cy="1020397"/>
                          <a:chOff x="4579164" y="3203653"/>
                          <a:chExt cx="1244833" cy="1020397"/>
                        </a:xfrm>
                      </p:grpSpPr>
                      <p:sp>
                        <p:nvSpPr>
                          <p:cNvPr id="6381" name="Google Shape;6381;p6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2" name="Google Shape;6382;p68"/>
                          <p:cNvGrpSpPr/>
                          <p:nvPr/>
                        </p:nvGrpSpPr>
                        <p:grpSpPr>
                          <a:xfrm>
                            <a:off x="4579164" y="3203653"/>
                            <a:ext cx="1244833" cy="1020397"/>
                            <a:chOff x="4579164" y="3203653"/>
                            <a:chExt cx="1244833" cy="1020397"/>
                          </a:xfrm>
                        </p:grpSpPr>
                        <p:sp>
                          <p:nvSpPr>
                            <p:cNvPr id="6383" name="Google Shape;6383;p6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0" name="Google Shape;6390;p68"/>
                            <p:cNvGrpSpPr/>
                            <p:nvPr/>
                          </p:nvGrpSpPr>
                          <p:grpSpPr>
                            <a:xfrm>
                              <a:off x="4579164" y="3203653"/>
                              <a:ext cx="1244833" cy="1020397"/>
                              <a:chOff x="4579164" y="3203653"/>
                              <a:chExt cx="1244833" cy="1020397"/>
                            </a:xfrm>
                          </p:grpSpPr>
                          <p:sp>
                            <p:nvSpPr>
                              <p:cNvPr id="6391" name="Google Shape;6391;p6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4" name="Google Shape;6404;p68"/>
                              <p:cNvGrpSpPr/>
                              <p:nvPr/>
                            </p:nvGrpSpPr>
                            <p:grpSpPr>
                              <a:xfrm>
                                <a:off x="4579164" y="3203653"/>
                                <a:ext cx="1244833" cy="1020397"/>
                                <a:chOff x="4579164" y="3203653"/>
                                <a:chExt cx="1244833" cy="1020397"/>
                              </a:xfrm>
                            </p:grpSpPr>
                            <p:sp>
                              <p:nvSpPr>
                                <p:cNvPr id="6405" name="Google Shape;6405;p6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68"/>
                                <p:cNvGrpSpPr/>
                                <p:nvPr/>
                              </p:nvGrpSpPr>
                              <p:grpSpPr>
                                <a:xfrm>
                                  <a:off x="4579164" y="3203653"/>
                                  <a:ext cx="1244833" cy="1020397"/>
                                  <a:chOff x="4579164" y="3203653"/>
                                  <a:chExt cx="1244833" cy="1020397"/>
                                </a:xfrm>
                              </p:grpSpPr>
                              <p:sp>
                                <p:nvSpPr>
                                  <p:cNvPr id="6413" name="Google Shape;6413;p6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8" name="Google Shape;6418;p68"/>
                                  <p:cNvGrpSpPr/>
                                  <p:nvPr/>
                                </p:nvGrpSpPr>
                                <p:grpSpPr>
                                  <a:xfrm>
                                    <a:off x="4579164" y="3203653"/>
                                    <a:ext cx="1244833" cy="1020397"/>
                                    <a:chOff x="4579164" y="3203653"/>
                                    <a:chExt cx="1244833" cy="1020397"/>
                                  </a:xfrm>
                                </p:grpSpPr>
                                <p:sp>
                                  <p:nvSpPr>
                                    <p:cNvPr id="6419" name="Google Shape;6419;p6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423" name="Google Shape;6423;p6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26" name="Google Shape;6426;p6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427" name="Google Shape;6427;p68"/>
              <p:cNvGrpSpPr/>
              <p:nvPr/>
            </p:nvGrpSpPr>
            <p:grpSpPr>
              <a:xfrm>
                <a:off x="4595437" y="3598775"/>
                <a:ext cx="37776" cy="32451"/>
                <a:chOff x="4595437" y="3598775"/>
                <a:chExt cx="37776" cy="32451"/>
              </a:xfrm>
            </p:grpSpPr>
            <p:sp>
              <p:nvSpPr>
                <p:cNvPr id="6428" name="Google Shape;6428;p6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68"/>
              <p:cNvGrpSpPr/>
              <p:nvPr/>
            </p:nvGrpSpPr>
            <p:grpSpPr>
              <a:xfrm>
                <a:off x="4641864" y="3524443"/>
                <a:ext cx="37776" cy="32380"/>
                <a:chOff x="4641864" y="3524443"/>
                <a:chExt cx="37776" cy="32380"/>
              </a:xfrm>
            </p:grpSpPr>
            <p:sp>
              <p:nvSpPr>
                <p:cNvPr id="6431" name="Google Shape;6431;p6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68"/>
              <p:cNvGrpSpPr/>
              <p:nvPr/>
            </p:nvGrpSpPr>
            <p:grpSpPr>
              <a:xfrm>
                <a:off x="4648431" y="3893901"/>
                <a:ext cx="37776" cy="32357"/>
                <a:chOff x="4648431" y="3893901"/>
                <a:chExt cx="37776" cy="32357"/>
              </a:xfrm>
            </p:grpSpPr>
            <p:sp>
              <p:nvSpPr>
                <p:cNvPr id="6434" name="Google Shape;6434;p6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68"/>
              <p:cNvGrpSpPr/>
              <p:nvPr/>
            </p:nvGrpSpPr>
            <p:grpSpPr>
              <a:xfrm>
                <a:off x="4567752" y="3722908"/>
                <a:ext cx="37870" cy="32380"/>
                <a:chOff x="4567752" y="3722908"/>
                <a:chExt cx="37870" cy="32380"/>
              </a:xfrm>
            </p:grpSpPr>
            <p:sp>
              <p:nvSpPr>
                <p:cNvPr id="6437" name="Google Shape;6437;p6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68"/>
              <p:cNvGrpSpPr/>
              <p:nvPr/>
            </p:nvGrpSpPr>
            <p:grpSpPr>
              <a:xfrm>
                <a:off x="4617506" y="3652052"/>
                <a:ext cx="37783" cy="32357"/>
                <a:chOff x="4617506" y="3652052"/>
                <a:chExt cx="37783" cy="32357"/>
              </a:xfrm>
            </p:grpSpPr>
            <p:sp>
              <p:nvSpPr>
                <p:cNvPr id="6440" name="Google Shape;6440;p6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68"/>
              <p:cNvGrpSpPr/>
              <p:nvPr/>
            </p:nvGrpSpPr>
            <p:grpSpPr>
              <a:xfrm>
                <a:off x="4739005" y="3554149"/>
                <a:ext cx="37870" cy="32357"/>
                <a:chOff x="4739005" y="3554149"/>
                <a:chExt cx="37870" cy="32357"/>
              </a:xfrm>
            </p:grpSpPr>
            <p:sp>
              <p:nvSpPr>
                <p:cNvPr id="6443" name="Google Shape;6443;p6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68"/>
              <p:cNvGrpSpPr/>
              <p:nvPr/>
            </p:nvGrpSpPr>
            <p:grpSpPr>
              <a:xfrm>
                <a:off x="4806557" y="3630258"/>
                <a:ext cx="37776" cy="32364"/>
                <a:chOff x="4806557" y="3630258"/>
                <a:chExt cx="37776" cy="32364"/>
              </a:xfrm>
            </p:grpSpPr>
            <p:sp>
              <p:nvSpPr>
                <p:cNvPr id="6446" name="Google Shape;6446;p6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68"/>
              <p:cNvGrpSpPr/>
              <p:nvPr/>
            </p:nvGrpSpPr>
            <p:grpSpPr>
              <a:xfrm>
                <a:off x="4737007" y="4004357"/>
                <a:ext cx="37870" cy="32357"/>
                <a:chOff x="4737007" y="4004357"/>
                <a:chExt cx="37870" cy="32357"/>
              </a:xfrm>
            </p:grpSpPr>
            <p:sp>
              <p:nvSpPr>
                <p:cNvPr id="6449" name="Google Shape;6449;p6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68"/>
              <p:cNvGrpSpPr/>
              <p:nvPr/>
            </p:nvGrpSpPr>
            <p:grpSpPr>
              <a:xfrm>
                <a:off x="4773634" y="4208627"/>
                <a:ext cx="37776" cy="32357"/>
                <a:chOff x="4773634" y="4208627"/>
                <a:chExt cx="37776" cy="32357"/>
              </a:xfrm>
            </p:grpSpPr>
            <p:sp>
              <p:nvSpPr>
                <p:cNvPr id="6452" name="Google Shape;6452;p6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68"/>
              <p:cNvGrpSpPr/>
              <p:nvPr/>
            </p:nvGrpSpPr>
            <p:grpSpPr>
              <a:xfrm>
                <a:off x="4888282" y="4074764"/>
                <a:ext cx="37776" cy="32451"/>
                <a:chOff x="4888282" y="4074764"/>
                <a:chExt cx="37776" cy="32451"/>
              </a:xfrm>
            </p:grpSpPr>
            <p:sp>
              <p:nvSpPr>
                <p:cNvPr id="6455" name="Google Shape;6455;p6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68"/>
              <p:cNvGrpSpPr/>
              <p:nvPr/>
            </p:nvGrpSpPr>
            <p:grpSpPr>
              <a:xfrm>
                <a:off x="4901315" y="3804271"/>
                <a:ext cx="37776" cy="32364"/>
                <a:chOff x="4901315" y="3804271"/>
                <a:chExt cx="37776" cy="32364"/>
              </a:xfrm>
            </p:grpSpPr>
            <p:sp>
              <p:nvSpPr>
                <p:cNvPr id="6458" name="Google Shape;6458;p6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0" name="Google Shape;6460;p68"/>
              <p:cNvGrpSpPr/>
              <p:nvPr/>
            </p:nvGrpSpPr>
            <p:grpSpPr>
              <a:xfrm>
                <a:off x="4866394" y="3715035"/>
                <a:ext cx="37846" cy="32357"/>
                <a:chOff x="4866394" y="3715035"/>
                <a:chExt cx="37846" cy="32357"/>
              </a:xfrm>
            </p:grpSpPr>
            <p:sp>
              <p:nvSpPr>
                <p:cNvPr id="6461" name="Google Shape;6461;p6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3" name="Google Shape;6463;p68"/>
              <p:cNvGrpSpPr/>
              <p:nvPr/>
            </p:nvGrpSpPr>
            <p:grpSpPr>
              <a:xfrm>
                <a:off x="4979233" y="3839798"/>
                <a:ext cx="37878" cy="32420"/>
                <a:chOff x="4979233" y="3839798"/>
                <a:chExt cx="37878" cy="32420"/>
              </a:xfrm>
            </p:grpSpPr>
            <p:sp>
              <p:nvSpPr>
                <p:cNvPr id="6464" name="Google Shape;6464;p6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68"/>
              <p:cNvGrpSpPr/>
              <p:nvPr/>
            </p:nvGrpSpPr>
            <p:grpSpPr>
              <a:xfrm>
                <a:off x="4790662" y="3679147"/>
                <a:ext cx="37783" cy="32380"/>
                <a:chOff x="4790662" y="3679147"/>
                <a:chExt cx="37783" cy="32380"/>
              </a:xfrm>
            </p:grpSpPr>
            <p:sp>
              <p:nvSpPr>
                <p:cNvPr id="6467" name="Google Shape;6467;p6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68"/>
              <p:cNvGrpSpPr/>
              <p:nvPr/>
            </p:nvGrpSpPr>
            <p:grpSpPr>
              <a:xfrm>
                <a:off x="4857263" y="3557861"/>
                <a:ext cx="37776" cy="32357"/>
                <a:chOff x="4857263" y="3557861"/>
                <a:chExt cx="37776" cy="32357"/>
              </a:xfrm>
            </p:grpSpPr>
            <p:sp>
              <p:nvSpPr>
                <p:cNvPr id="6470" name="Google Shape;6470;p6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8"/>
              <p:cNvGrpSpPr/>
              <p:nvPr/>
            </p:nvGrpSpPr>
            <p:grpSpPr>
              <a:xfrm>
                <a:off x="4883902" y="3648033"/>
                <a:ext cx="37783" cy="32380"/>
                <a:chOff x="4883902" y="3648033"/>
                <a:chExt cx="37783" cy="32380"/>
              </a:xfrm>
            </p:grpSpPr>
            <p:sp>
              <p:nvSpPr>
                <p:cNvPr id="6473" name="Google Shape;6473;p6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68"/>
              <p:cNvGrpSpPr/>
              <p:nvPr/>
            </p:nvGrpSpPr>
            <p:grpSpPr>
              <a:xfrm>
                <a:off x="4907780" y="3347220"/>
                <a:ext cx="37878" cy="32357"/>
                <a:chOff x="4907780" y="3347220"/>
                <a:chExt cx="37878" cy="32357"/>
              </a:xfrm>
            </p:grpSpPr>
            <p:sp>
              <p:nvSpPr>
                <p:cNvPr id="6476" name="Google Shape;6476;p6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68"/>
              <p:cNvGrpSpPr/>
              <p:nvPr/>
            </p:nvGrpSpPr>
            <p:grpSpPr>
              <a:xfrm>
                <a:off x="5065048" y="3738150"/>
                <a:ext cx="37783" cy="32364"/>
                <a:chOff x="5065048" y="3738150"/>
                <a:chExt cx="37783" cy="32364"/>
              </a:xfrm>
            </p:grpSpPr>
            <p:sp>
              <p:nvSpPr>
                <p:cNvPr id="6479" name="Google Shape;6479;p6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1" name="Google Shape;6481;p68"/>
              <p:cNvGrpSpPr/>
              <p:nvPr/>
            </p:nvGrpSpPr>
            <p:grpSpPr>
              <a:xfrm>
                <a:off x="5071616" y="3284615"/>
                <a:ext cx="37783" cy="32357"/>
                <a:chOff x="5071616" y="3284615"/>
                <a:chExt cx="37783" cy="32357"/>
              </a:xfrm>
            </p:grpSpPr>
            <p:sp>
              <p:nvSpPr>
                <p:cNvPr id="6482" name="Google Shape;6482;p6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4" name="Google Shape;6484;p68"/>
              <p:cNvGrpSpPr/>
              <p:nvPr/>
            </p:nvGrpSpPr>
            <p:grpSpPr>
              <a:xfrm>
                <a:off x="5389291" y="3759921"/>
                <a:ext cx="37783" cy="32380"/>
                <a:chOff x="5389291" y="3759921"/>
                <a:chExt cx="37783" cy="32380"/>
              </a:xfrm>
            </p:grpSpPr>
            <p:sp>
              <p:nvSpPr>
                <p:cNvPr id="6485" name="Google Shape;6485;p6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7" name="Google Shape;6487;p68"/>
              <p:cNvGrpSpPr/>
              <p:nvPr/>
            </p:nvGrpSpPr>
            <p:grpSpPr>
              <a:xfrm>
                <a:off x="5431534" y="3632932"/>
                <a:ext cx="37878" cy="32451"/>
                <a:chOff x="5431534" y="3632932"/>
                <a:chExt cx="37878" cy="32451"/>
              </a:xfrm>
            </p:grpSpPr>
            <p:sp>
              <p:nvSpPr>
                <p:cNvPr id="6488" name="Google Shape;6488;p6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68"/>
              <p:cNvGrpSpPr/>
              <p:nvPr/>
            </p:nvGrpSpPr>
            <p:grpSpPr>
              <a:xfrm>
                <a:off x="5540755" y="3544829"/>
                <a:ext cx="37783" cy="32357"/>
                <a:chOff x="5540755" y="3544829"/>
                <a:chExt cx="37783" cy="32357"/>
              </a:xfrm>
            </p:grpSpPr>
            <p:sp>
              <p:nvSpPr>
                <p:cNvPr id="6491" name="Google Shape;6491;p6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8"/>
              <p:cNvGrpSpPr/>
              <p:nvPr/>
            </p:nvGrpSpPr>
            <p:grpSpPr>
              <a:xfrm>
                <a:off x="5579293" y="3412107"/>
                <a:ext cx="37776" cy="32357"/>
                <a:chOff x="5579293" y="3412107"/>
                <a:chExt cx="37776" cy="32357"/>
              </a:xfrm>
            </p:grpSpPr>
            <p:sp>
              <p:nvSpPr>
                <p:cNvPr id="6494" name="Google Shape;6494;p6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68"/>
              <p:cNvGrpSpPr/>
              <p:nvPr/>
            </p:nvGrpSpPr>
            <p:grpSpPr>
              <a:xfrm>
                <a:off x="5801346" y="3284615"/>
                <a:ext cx="37783" cy="32357"/>
                <a:chOff x="5801346" y="3284615"/>
                <a:chExt cx="37783" cy="32357"/>
              </a:xfrm>
            </p:grpSpPr>
            <p:sp>
              <p:nvSpPr>
                <p:cNvPr id="6497" name="Google Shape;6497;p6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68"/>
              <p:cNvGrpSpPr/>
              <p:nvPr/>
            </p:nvGrpSpPr>
            <p:grpSpPr>
              <a:xfrm>
                <a:off x="5763578" y="3399067"/>
                <a:ext cx="37776" cy="32364"/>
                <a:chOff x="5763578" y="3399067"/>
                <a:chExt cx="37776" cy="32364"/>
              </a:xfrm>
            </p:grpSpPr>
            <p:sp>
              <p:nvSpPr>
                <p:cNvPr id="6500" name="Google Shape;6500;p6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68"/>
              <p:cNvGrpSpPr/>
              <p:nvPr/>
            </p:nvGrpSpPr>
            <p:grpSpPr>
              <a:xfrm>
                <a:off x="5395858" y="3230952"/>
                <a:ext cx="37776" cy="32364"/>
                <a:chOff x="5395858" y="3230952"/>
                <a:chExt cx="37776" cy="32364"/>
              </a:xfrm>
            </p:grpSpPr>
            <p:sp>
              <p:nvSpPr>
                <p:cNvPr id="6503" name="Google Shape;6503;p6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8"/>
              <p:cNvGrpSpPr/>
              <p:nvPr/>
            </p:nvGrpSpPr>
            <p:grpSpPr>
              <a:xfrm>
                <a:off x="5264088" y="3188237"/>
                <a:ext cx="37776" cy="32357"/>
                <a:chOff x="5264088" y="3188237"/>
                <a:chExt cx="37776" cy="32357"/>
              </a:xfrm>
            </p:grpSpPr>
            <p:sp>
              <p:nvSpPr>
                <p:cNvPr id="6506" name="Google Shape;6506;p6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8"/>
              <p:cNvGrpSpPr/>
              <p:nvPr/>
            </p:nvGrpSpPr>
            <p:grpSpPr>
              <a:xfrm>
                <a:off x="5585758" y="3237425"/>
                <a:ext cx="37878" cy="32357"/>
                <a:chOff x="5585758" y="3237425"/>
                <a:chExt cx="37878" cy="32357"/>
              </a:xfrm>
            </p:grpSpPr>
            <p:sp>
              <p:nvSpPr>
                <p:cNvPr id="6509" name="Google Shape;6509;p6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1" name="Google Shape;6511;p68"/>
              <p:cNvGrpSpPr/>
              <p:nvPr/>
            </p:nvGrpSpPr>
            <p:grpSpPr>
              <a:xfrm>
                <a:off x="4874196" y="3291088"/>
                <a:ext cx="37878" cy="32451"/>
                <a:chOff x="4874196" y="3291088"/>
                <a:chExt cx="37878" cy="32451"/>
              </a:xfrm>
            </p:grpSpPr>
            <p:sp>
              <p:nvSpPr>
                <p:cNvPr id="6512" name="Google Shape;6512;p6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68"/>
              <p:cNvGrpSpPr/>
              <p:nvPr/>
            </p:nvGrpSpPr>
            <p:grpSpPr>
              <a:xfrm>
                <a:off x="5197770" y="3785466"/>
                <a:ext cx="37783" cy="32427"/>
                <a:chOff x="5197770" y="3785466"/>
                <a:chExt cx="37783" cy="32427"/>
              </a:xfrm>
            </p:grpSpPr>
            <p:sp>
              <p:nvSpPr>
                <p:cNvPr id="6515" name="Google Shape;6515;p6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68"/>
              <p:cNvGrpSpPr/>
              <p:nvPr/>
            </p:nvGrpSpPr>
            <p:grpSpPr>
              <a:xfrm>
                <a:off x="5177699" y="3492117"/>
                <a:ext cx="37776" cy="32357"/>
                <a:chOff x="5177699" y="3492117"/>
                <a:chExt cx="37776" cy="32357"/>
              </a:xfrm>
            </p:grpSpPr>
            <p:sp>
              <p:nvSpPr>
                <p:cNvPr id="6518" name="Google Shape;6518;p6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68"/>
              <p:cNvGrpSpPr/>
              <p:nvPr/>
            </p:nvGrpSpPr>
            <p:grpSpPr>
              <a:xfrm>
                <a:off x="5349431" y="3622346"/>
                <a:ext cx="37870" cy="32380"/>
                <a:chOff x="5349431" y="3622346"/>
                <a:chExt cx="37870" cy="32380"/>
              </a:xfrm>
            </p:grpSpPr>
            <p:sp>
              <p:nvSpPr>
                <p:cNvPr id="6521" name="Google Shape;6521;p6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68"/>
              <p:cNvGrpSpPr/>
              <p:nvPr/>
            </p:nvGrpSpPr>
            <p:grpSpPr>
              <a:xfrm>
                <a:off x="5068855" y="3563980"/>
                <a:ext cx="53954" cy="46223"/>
                <a:chOff x="5068855" y="3563980"/>
                <a:chExt cx="53954" cy="46223"/>
              </a:xfrm>
            </p:grpSpPr>
            <p:sp>
              <p:nvSpPr>
                <p:cNvPr id="6524" name="Google Shape;6524;p6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68"/>
              <p:cNvGrpSpPr/>
              <p:nvPr/>
            </p:nvGrpSpPr>
            <p:grpSpPr>
              <a:xfrm>
                <a:off x="5037654" y="3392507"/>
                <a:ext cx="37870" cy="32451"/>
                <a:chOff x="5037654" y="3392507"/>
                <a:chExt cx="37870" cy="32451"/>
              </a:xfrm>
            </p:grpSpPr>
            <p:sp>
              <p:nvSpPr>
                <p:cNvPr id="6527" name="Google Shape;6527;p6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68"/>
              <p:cNvGrpSpPr/>
              <p:nvPr/>
            </p:nvGrpSpPr>
            <p:grpSpPr>
              <a:xfrm>
                <a:off x="5456560" y="3368629"/>
                <a:ext cx="37870" cy="32451"/>
                <a:chOff x="5456560" y="3368629"/>
                <a:chExt cx="37870" cy="32451"/>
              </a:xfrm>
            </p:grpSpPr>
            <p:sp>
              <p:nvSpPr>
                <p:cNvPr id="6530" name="Google Shape;6530;p6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68"/>
              <p:cNvGrpSpPr/>
              <p:nvPr/>
            </p:nvGrpSpPr>
            <p:grpSpPr>
              <a:xfrm>
                <a:off x="4755749" y="3501516"/>
                <a:ext cx="46246" cy="39608"/>
                <a:chOff x="4755749" y="3501516"/>
                <a:chExt cx="46246" cy="39608"/>
              </a:xfrm>
            </p:grpSpPr>
            <p:sp>
              <p:nvSpPr>
                <p:cNvPr id="6533" name="Google Shape;6533;p6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68"/>
              <p:cNvGrpSpPr/>
              <p:nvPr/>
            </p:nvGrpSpPr>
            <p:grpSpPr>
              <a:xfrm>
                <a:off x="4681346" y="3485582"/>
                <a:ext cx="37783" cy="32427"/>
                <a:chOff x="4681346" y="3485582"/>
                <a:chExt cx="37783" cy="32427"/>
              </a:xfrm>
            </p:grpSpPr>
            <p:sp>
              <p:nvSpPr>
                <p:cNvPr id="6536" name="Google Shape;6536;p6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68"/>
              <p:cNvGrpSpPr/>
              <p:nvPr/>
            </p:nvGrpSpPr>
            <p:grpSpPr>
              <a:xfrm>
                <a:off x="4767067" y="3291088"/>
                <a:ext cx="37878" cy="32451"/>
                <a:chOff x="4767067" y="3291088"/>
                <a:chExt cx="37878" cy="32451"/>
              </a:xfrm>
            </p:grpSpPr>
            <p:sp>
              <p:nvSpPr>
                <p:cNvPr id="6539" name="Google Shape;6539;p6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68"/>
              <p:cNvGrpSpPr/>
              <p:nvPr/>
            </p:nvGrpSpPr>
            <p:grpSpPr>
              <a:xfrm>
                <a:off x="4687819" y="3405539"/>
                <a:ext cx="37776" cy="32451"/>
                <a:chOff x="4687819" y="3405539"/>
                <a:chExt cx="37776" cy="32451"/>
              </a:xfrm>
            </p:grpSpPr>
            <p:sp>
              <p:nvSpPr>
                <p:cNvPr id="6542" name="Google Shape;6542;p6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68"/>
              <p:cNvGrpSpPr/>
              <p:nvPr/>
            </p:nvGrpSpPr>
            <p:grpSpPr>
              <a:xfrm>
                <a:off x="4923101" y="3444809"/>
                <a:ext cx="52813" cy="45318"/>
                <a:chOff x="4923101" y="3444809"/>
                <a:chExt cx="52813" cy="45318"/>
              </a:xfrm>
            </p:grpSpPr>
            <p:sp>
              <p:nvSpPr>
                <p:cNvPr id="6545" name="Google Shape;6545;p6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68"/>
              <p:cNvGrpSpPr/>
              <p:nvPr/>
            </p:nvGrpSpPr>
            <p:grpSpPr>
              <a:xfrm>
                <a:off x="4846040" y="3654750"/>
                <a:ext cx="31405" cy="26993"/>
                <a:chOff x="4846040" y="3654750"/>
                <a:chExt cx="31405" cy="26993"/>
              </a:xfrm>
            </p:grpSpPr>
            <p:sp>
              <p:nvSpPr>
                <p:cNvPr id="6548" name="Google Shape;6548;p6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68"/>
              <p:cNvGrpSpPr/>
              <p:nvPr/>
            </p:nvGrpSpPr>
            <p:grpSpPr>
              <a:xfrm>
                <a:off x="4925673" y="3691700"/>
                <a:ext cx="40253" cy="34472"/>
                <a:chOff x="4925673" y="3691700"/>
                <a:chExt cx="40253" cy="34472"/>
              </a:xfrm>
            </p:grpSpPr>
            <p:sp>
              <p:nvSpPr>
                <p:cNvPr id="6551" name="Google Shape;6551;p6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8"/>
              <p:cNvGrpSpPr/>
              <p:nvPr/>
            </p:nvGrpSpPr>
            <p:grpSpPr>
              <a:xfrm>
                <a:off x="4894653" y="3740848"/>
                <a:ext cx="31405" cy="26906"/>
                <a:chOff x="4894653" y="3740848"/>
                <a:chExt cx="31405" cy="26906"/>
              </a:xfrm>
            </p:grpSpPr>
            <p:sp>
              <p:nvSpPr>
                <p:cNvPr id="6554" name="Google Shape;6554;p6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68"/>
              <p:cNvGrpSpPr/>
              <p:nvPr/>
            </p:nvGrpSpPr>
            <p:grpSpPr>
              <a:xfrm>
                <a:off x="4962300" y="3696348"/>
                <a:ext cx="38255" cy="32773"/>
                <a:chOff x="4962300" y="3696348"/>
                <a:chExt cx="38255" cy="32773"/>
              </a:xfrm>
            </p:grpSpPr>
            <p:sp>
              <p:nvSpPr>
                <p:cNvPr id="6557" name="Google Shape;6557;p6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9" name="Google Shape;6559;p68"/>
              <p:cNvGrpSpPr/>
              <p:nvPr/>
            </p:nvGrpSpPr>
            <p:grpSpPr>
              <a:xfrm>
                <a:off x="4980185" y="3743349"/>
                <a:ext cx="31499" cy="26969"/>
                <a:chOff x="4980185" y="3743349"/>
                <a:chExt cx="31499" cy="26969"/>
              </a:xfrm>
            </p:grpSpPr>
            <p:sp>
              <p:nvSpPr>
                <p:cNvPr id="6560" name="Google Shape;6560;p6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68"/>
              <p:cNvGrpSpPr/>
              <p:nvPr/>
            </p:nvGrpSpPr>
            <p:grpSpPr>
              <a:xfrm>
                <a:off x="5013768" y="3734312"/>
                <a:ext cx="31499" cy="26969"/>
                <a:chOff x="5013768" y="3734312"/>
                <a:chExt cx="31499" cy="26969"/>
              </a:xfrm>
            </p:grpSpPr>
            <p:sp>
              <p:nvSpPr>
                <p:cNvPr id="6563" name="Google Shape;6563;p6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68"/>
              <p:cNvGrpSpPr/>
              <p:nvPr/>
            </p:nvGrpSpPr>
            <p:grpSpPr>
              <a:xfrm>
                <a:off x="5036703" y="3764545"/>
                <a:ext cx="31499" cy="26898"/>
                <a:chOff x="5036703" y="3764545"/>
                <a:chExt cx="31499" cy="26898"/>
              </a:xfrm>
            </p:grpSpPr>
            <p:sp>
              <p:nvSpPr>
                <p:cNvPr id="6566" name="Google Shape;6566;p6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68"/>
              <p:cNvGrpSpPr/>
              <p:nvPr/>
            </p:nvGrpSpPr>
            <p:grpSpPr>
              <a:xfrm>
                <a:off x="4953546" y="3768352"/>
                <a:ext cx="31405" cy="26898"/>
                <a:chOff x="4953546" y="3768352"/>
                <a:chExt cx="31405" cy="26898"/>
              </a:xfrm>
            </p:grpSpPr>
            <p:sp>
              <p:nvSpPr>
                <p:cNvPr id="6569" name="Google Shape;6569;p6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68"/>
              <p:cNvGrpSpPr/>
              <p:nvPr/>
            </p:nvGrpSpPr>
            <p:grpSpPr>
              <a:xfrm>
                <a:off x="4964770" y="3814016"/>
                <a:ext cx="31499" cy="26993"/>
                <a:chOff x="4964770" y="3814016"/>
                <a:chExt cx="31499" cy="26993"/>
              </a:xfrm>
            </p:grpSpPr>
            <p:sp>
              <p:nvSpPr>
                <p:cNvPr id="6572" name="Google Shape;6572;p6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68"/>
              <p:cNvGrpSpPr/>
              <p:nvPr/>
            </p:nvGrpSpPr>
            <p:grpSpPr>
              <a:xfrm>
                <a:off x="4923290" y="3800504"/>
                <a:ext cx="31468" cy="26898"/>
                <a:chOff x="4923290" y="3800504"/>
                <a:chExt cx="31468" cy="26898"/>
              </a:xfrm>
            </p:grpSpPr>
            <p:sp>
              <p:nvSpPr>
                <p:cNvPr id="6575" name="Google Shape;6575;p6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7" name="Google Shape;6577;p68"/>
              <p:cNvGrpSpPr/>
              <p:nvPr/>
            </p:nvGrpSpPr>
            <p:grpSpPr>
              <a:xfrm>
                <a:off x="5108534" y="3650943"/>
                <a:ext cx="31405" cy="26993"/>
                <a:chOff x="5108534" y="3650943"/>
                <a:chExt cx="31405" cy="26993"/>
              </a:xfrm>
            </p:grpSpPr>
            <p:sp>
              <p:nvSpPr>
                <p:cNvPr id="6578" name="Google Shape;6578;p6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68"/>
              <p:cNvGrpSpPr/>
              <p:nvPr/>
            </p:nvGrpSpPr>
            <p:grpSpPr>
              <a:xfrm>
                <a:off x="5119380" y="3760739"/>
                <a:ext cx="31499" cy="26993"/>
                <a:chOff x="5119380" y="3760739"/>
                <a:chExt cx="31499" cy="26993"/>
              </a:xfrm>
            </p:grpSpPr>
            <p:sp>
              <p:nvSpPr>
                <p:cNvPr id="6581" name="Google Shape;6581;p6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3" name="Google Shape;6583;p68"/>
              <p:cNvGrpSpPr/>
              <p:nvPr/>
            </p:nvGrpSpPr>
            <p:grpSpPr>
              <a:xfrm>
                <a:off x="5119380" y="3788235"/>
                <a:ext cx="31499" cy="26993"/>
                <a:chOff x="5119380" y="3788235"/>
                <a:chExt cx="31499" cy="26993"/>
              </a:xfrm>
            </p:grpSpPr>
            <p:sp>
              <p:nvSpPr>
                <p:cNvPr id="6584" name="Google Shape;6584;p6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68"/>
              <p:cNvGrpSpPr/>
              <p:nvPr/>
            </p:nvGrpSpPr>
            <p:grpSpPr>
              <a:xfrm>
                <a:off x="5158005" y="3875284"/>
                <a:ext cx="31405" cy="27001"/>
                <a:chOff x="5158005" y="3875284"/>
                <a:chExt cx="31405" cy="27001"/>
              </a:xfrm>
            </p:grpSpPr>
            <p:sp>
              <p:nvSpPr>
                <p:cNvPr id="6587" name="Google Shape;6587;p6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68"/>
              <p:cNvGrpSpPr/>
              <p:nvPr/>
            </p:nvGrpSpPr>
            <p:grpSpPr>
              <a:xfrm>
                <a:off x="5233163" y="3764545"/>
                <a:ext cx="31499" cy="26898"/>
                <a:chOff x="5233163" y="3764545"/>
                <a:chExt cx="31499" cy="26898"/>
              </a:xfrm>
            </p:grpSpPr>
            <p:sp>
              <p:nvSpPr>
                <p:cNvPr id="6590" name="Google Shape;6590;p6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68"/>
              <p:cNvGrpSpPr/>
              <p:nvPr/>
            </p:nvGrpSpPr>
            <p:grpSpPr>
              <a:xfrm>
                <a:off x="5276168" y="3805545"/>
                <a:ext cx="31499" cy="26906"/>
                <a:chOff x="5276168" y="3805545"/>
                <a:chExt cx="31499" cy="26906"/>
              </a:xfrm>
            </p:grpSpPr>
            <p:sp>
              <p:nvSpPr>
                <p:cNvPr id="6593" name="Google Shape;6593;p6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68"/>
              <p:cNvGrpSpPr/>
              <p:nvPr/>
            </p:nvGrpSpPr>
            <p:grpSpPr>
              <a:xfrm>
                <a:off x="5294053" y="3851933"/>
                <a:ext cx="31405" cy="26945"/>
                <a:chOff x="5294053" y="3851933"/>
                <a:chExt cx="31405" cy="26945"/>
              </a:xfrm>
            </p:grpSpPr>
            <p:sp>
              <p:nvSpPr>
                <p:cNvPr id="6596" name="Google Shape;6596;p6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68"/>
              <p:cNvGrpSpPr/>
              <p:nvPr/>
            </p:nvGrpSpPr>
            <p:grpSpPr>
              <a:xfrm>
                <a:off x="5341723" y="3851902"/>
                <a:ext cx="31405" cy="26977"/>
                <a:chOff x="5341723" y="3851902"/>
                <a:chExt cx="31405" cy="26977"/>
              </a:xfrm>
            </p:grpSpPr>
            <p:sp>
              <p:nvSpPr>
                <p:cNvPr id="6599" name="Google Shape;6599;p6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68"/>
              <p:cNvGrpSpPr/>
              <p:nvPr/>
            </p:nvGrpSpPr>
            <p:grpSpPr>
              <a:xfrm>
                <a:off x="5054871" y="3507855"/>
                <a:ext cx="31405" cy="26993"/>
                <a:chOff x="5054871" y="3507855"/>
                <a:chExt cx="31405" cy="26993"/>
              </a:xfrm>
            </p:grpSpPr>
            <p:sp>
              <p:nvSpPr>
                <p:cNvPr id="6602" name="Google Shape;6602;p6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68"/>
              <p:cNvGrpSpPr/>
              <p:nvPr/>
            </p:nvGrpSpPr>
            <p:grpSpPr>
              <a:xfrm>
                <a:off x="4876579" y="3675325"/>
                <a:ext cx="31405" cy="26969"/>
                <a:chOff x="4876579" y="3675325"/>
                <a:chExt cx="31405" cy="26969"/>
              </a:xfrm>
            </p:grpSpPr>
            <p:sp>
              <p:nvSpPr>
                <p:cNvPr id="6605" name="Google Shape;6605;p6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7" name="Google Shape;6607;p68"/>
              <p:cNvGrpSpPr/>
              <p:nvPr/>
            </p:nvGrpSpPr>
            <p:grpSpPr>
              <a:xfrm>
                <a:off x="4842233" y="3688333"/>
                <a:ext cx="31405" cy="26993"/>
                <a:chOff x="4842233" y="3688333"/>
                <a:chExt cx="31405" cy="26993"/>
              </a:xfrm>
            </p:grpSpPr>
            <p:sp>
              <p:nvSpPr>
                <p:cNvPr id="6608" name="Google Shape;6608;p6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68"/>
              <p:cNvGrpSpPr/>
              <p:nvPr/>
            </p:nvGrpSpPr>
            <p:grpSpPr>
              <a:xfrm>
                <a:off x="5187876" y="3608032"/>
                <a:ext cx="31405" cy="27001"/>
                <a:chOff x="5187876" y="3608032"/>
                <a:chExt cx="31405" cy="27001"/>
              </a:xfrm>
            </p:grpSpPr>
            <p:sp>
              <p:nvSpPr>
                <p:cNvPr id="6611" name="Google Shape;6611;p6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3" name="Google Shape;6613;p6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5" name="Google Shape;6615;p68"/>
              <p:cNvGrpSpPr/>
              <p:nvPr/>
            </p:nvGrpSpPr>
            <p:grpSpPr>
              <a:xfrm>
                <a:off x="5269224" y="3304167"/>
                <a:ext cx="40253" cy="34402"/>
                <a:chOff x="5269224" y="3304167"/>
                <a:chExt cx="40253" cy="34402"/>
              </a:xfrm>
            </p:grpSpPr>
            <p:sp>
              <p:nvSpPr>
                <p:cNvPr id="6616" name="Google Shape;6616;p6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68"/>
              <p:cNvGrpSpPr/>
              <p:nvPr/>
            </p:nvGrpSpPr>
            <p:grpSpPr>
              <a:xfrm>
                <a:off x="5327354" y="3476615"/>
                <a:ext cx="49864" cy="42723"/>
                <a:chOff x="5327354" y="3476615"/>
                <a:chExt cx="49864" cy="42723"/>
              </a:xfrm>
            </p:grpSpPr>
            <p:sp>
              <p:nvSpPr>
                <p:cNvPr id="6619" name="Google Shape;6619;p6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1" name="Google Shape;6621;p6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3" name="Google Shape;6623;p68"/>
              <p:cNvGrpSpPr/>
              <p:nvPr/>
            </p:nvGrpSpPr>
            <p:grpSpPr>
              <a:xfrm>
                <a:off x="5341723" y="3775957"/>
                <a:ext cx="31405" cy="26898"/>
                <a:chOff x="5341723" y="3775957"/>
                <a:chExt cx="31405" cy="26898"/>
              </a:xfrm>
            </p:grpSpPr>
            <p:sp>
              <p:nvSpPr>
                <p:cNvPr id="6624" name="Google Shape;6624;p6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68"/>
              <p:cNvGrpSpPr/>
              <p:nvPr/>
            </p:nvGrpSpPr>
            <p:grpSpPr>
              <a:xfrm>
                <a:off x="5439053" y="3699274"/>
                <a:ext cx="31405" cy="26898"/>
                <a:chOff x="5439053" y="3699274"/>
                <a:chExt cx="31405" cy="26898"/>
              </a:xfrm>
            </p:grpSpPr>
            <p:sp>
              <p:nvSpPr>
                <p:cNvPr id="6627" name="Google Shape;6627;p6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68"/>
              <p:cNvGrpSpPr/>
              <p:nvPr/>
            </p:nvGrpSpPr>
            <p:grpSpPr>
              <a:xfrm>
                <a:off x="5412414" y="3622307"/>
                <a:ext cx="31499" cy="26993"/>
                <a:chOff x="5412414" y="3622307"/>
                <a:chExt cx="31499" cy="26993"/>
              </a:xfrm>
            </p:grpSpPr>
            <p:sp>
              <p:nvSpPr>
                <p:cNvPr id="6630" name="Google Shape;6630;p6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68"/>
              <p:cNvGrpSpPr/>
              <p:nvPr/>
            </p:nvGrpSpPr>
            <p:grpSpPr>
              <a:xfrm>
                <a:off x="5476254" y="3473949"/>
                <a:ext cx="26835" cy="26930"/>
                <a:chOff x="5476254" y="3473949"/>
                <a:chExt cx="26835" cy="26930"/>
              </a:xfrm>
            </p:grpSpPr>
            <p:sp>
              <p:nvSpPr>
                <p:cNvPr id="6633" name="Google Shape;6633;p6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68"/>
              <p:cNvGrpSpPr/>
              <p:nvPr/>
            </p:nvGrpSpPr>
            <p:grpSpPr>
              <a:xfrm>
                <a:off x="5564547" y="3481594"/>
                <a:ext cx="31397" cy="26898"/>
                <a:chOff x="5564547" y="3481594"/>
                <a:chExt cx="31397" cy="26898"/>
              </a:xfrm>
            </p:grpSpPr>
            <p:sp>
              <p:nvSpPr>
                <p:cNvPr id="6636" name="Google Shape;6636;p6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68"/>
              <p:cNvGrpSpPr/>
              <p:nvPr/>
            </p:nvGrpSpPr>
            <p:grpSpPr>
              <a:xfrm>
                <a:off x="5534101" y="3470174"/>
                <a:ext cx="31397" cy="26906"/>
                <a:chOff x="5534101" y="3470174"/>
                <a:chExt cx="31397" cy="26906"/>
              </a:xfrm>
            </p:grpSpPr>
            <p:sp>
              <p:nvSpPr>
                <p:cNvPr id="6639" name="Google Shape;6639;p6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68"/>
              <p:cNvGrpSpPr/>
              <p:nvPr/>
            </p:nvGrpSpPr>
            <p:grpSpPr>
              <a:xfrm>
                <a:off x="5610879" y="3314486"/>
                <a:ext cx="31499" cy="26938"/>
                <a:chOff x="5610879" y="3314486"/>
                <a:chExt cx="31499" cy="26938"/>
              </a:xfrm>
            </p:grpSpPr>
            <p:sp>
              <p:nvSpPr>
                <p:cNvPr id="6642" name="Google Shape;6642;p6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68"/>
              <p:cNvGrpSpPr/>
              <p:nvPr/>
            </p:nvGrpSpPr>
            <p:grpSpPr>
              <a:xfrm>
                <a:off x="4834525" y="3501382"/>
                <a:ext cx="31499" cy="26898"/>
                <a:chOff x="4834525" y="3501382"/>
                <a:chExt cx="31499" cy="26898"/>
              </a:xfrm>
            </p:grpSpPr>
            <p:sp>
              <p:nvSpPr>
                <p:cNvPr id="6645" name="Google Shape;6645;p6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68"/>
              <p:cNvGrpSpPr/>
              <p:nvPr/>
            </p:nvGrpSpPr>
            <p:grpSpPr>
              <a:xfrm>
                <a:off x="4898460" y="3580158"/>
                <a:ext cx="31405" cy="26898"/>
                <a:chOff x="4898460" y="3580158"/>
                <a:chExt cx="31405" cy="26898"/>
              </a:xfrm>
            </p:grpSpPr>
            <p:sp>
              <p:nvSpPr>
                <p:cNvPr id="6648" name="Google Shape;6648;p6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68"/>
              <p:cNvGrpSpPr/>
              <p:nvPr/>
            </p:nvGrpSpPr>
            <p:grpSpPr>
              <a:xfrm>
                <a:off x="4882667" y="3608032"/>
                <a:ext cx="31499" cy="27001"/>
                <a:chOff x="4882667" y="3608032"/>
                <a:chExt cx="31499" cy="27001"/>
              </a:xfrm>
            </p:grpSpPr>
            <p:sp>
              <p:nvSpPr>
                <p:cNvPr id="6651" name="Google Shape;6651;p6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8"/>
              <p:cNvGrpSpPr/>
              <p:nvPr/>
            </p:nvGrpSpPr>
            <p:grpSpPr>
              <a:xfrm>
                <a:off x="4843373" y="3631407"/>
                <a:ext cx="16273" cy="16186"/>
                <a:chOff x="4843373" y="3631407"/>
                <a:chExt cx="16273" cy="16186"/>
              </a:xfrm>
            </p:grpSpPr>
            <p:sp>
              <p:nvSpPr>
                <p:cNvPr id="6654" name="Google Shape;6654;p6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8"/>
              <p:cNvGrpSpPr/>
              <p:nvPr/>
            </p:nvGrpSpPr>
            <p:grpSpPr>
              <a:xfrm>
                <a:off x="4727773" y="3591578"/>
                <a:ext cx="31499" cy="26898"/>
                <a:chOff x="4727773" y="3591578"/>
                <a:chExt cx="31499" cy="26898"/>
              </a:xfrm>
            </p:grpSpPr>
            <p:sp>
              <p:nvSpPr>
                <p:cNvPr id="6657" name="Google Shape;6657;p6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9" name="Google Shape;6659;p6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1" name="Google Shape;6661;p68"/>
              <p:cNvGrpSpPr/>
              <p:nvPr/>
            </p:nvGrpSpPr>
            <p:grpSpPr>
              <a:xfrm>
                <a:off x="4609421" y="3577398"/>
                <a:ext cx="31499" cy="27001"/>
                <a:chOff x="4609421" y="3577398"/>
                <a:chExt cx="31499" cy="27001"/>
              </a:xfrm>
            </p:grpSpPr>
            <p:sp>
              <p:nvSpPr>
                <p:cNvPr id="6662" name="Google Shape;6662;p6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68"/>
              <p:cNvGrpSpPr/>
              <p:nvPr/>
            </p:nvGrpSpPr>
            <p:grpSpPr>
              <a:xfrm>
                <a:off x="4649289" y="3577398"/>
                <a:ext cx="31499" cy="27001"/>
                <a:chOff x="4649289" y="3577398"/>
                <a:chExt cx="31499" cy="27001"/>
              </a:xfrm>
            </p:grpSpPr>
            <p:sp>
              <p:nvSpPr>
                <p:cNvPr id="6665" name="Google Shape;6665;p6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7" name="Google Shape;6667;p68"/>
              <p:cNvGrpSpPr/>
              <p:nvPr/>
            </p:nvGrpSpPr>
            <p:grpSpPr>
              <a:xfrm>
                <a:off x="4605614" y="3639523"/>
                <a:ext cx="31499" cy="26906"/>
                <a:chOff x="4605614" y="3639523"/>
                <a:chExt cx="31499" cy="26906"/>
              </a:xfrm>
            </p:grpSpPr>
            <p:sp>
              <p:nvSpPr>
                <p:cNvPr id="6668" name="Google Shape;6668;p6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68"/>
              <p:cNvGrpSpPr/>
              <p:nvPr/>
            </p:nvGrpSpPr>
            <p:grpSpPr>
              <a:xfrm>
                <a:off x="4785149" y="3618846"/>
                <a:ext cx="26930" cy="26843"/>
                <a:chOff x="4785149" y="3618846"/>
                <a:chExt cx="26930" cy="26843"/>
              </a:xfrm>
            </p:grpSpPr>
            <p:sp>
              <p:nvSpPr>
                <p:cNvPr id="6671" name="Google Shape;6671;p6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68"/>
              <p:cNvGrpSpPr/>
              <p:nvPr/>
            </p:nvGrpSpPr>
            <p:grpSpPr>
              <a:xfrm>
                <a:off x="4810167" y="3601567"/>
                <a:ext cx="31405" cy="26898"/>
                <a:chOff x="4810167" y="3601567"/>
                <a:chExt cx="31405" cy="26898"/>
              </a:xfrm>
            </p:grpSpPr>
            <p:sp>
              <p:nvSpPr>
                <p:cNvPr id="6674" name="Google Shape;6674;p6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68"/>
              <p:cNvGrpSpPr/>
              <p:nvPr/>
            </p:nvGrpSpPr>
            <p:grpSpPr>
              <a:xfrm>
                <a:off x="4831002" y="3373230"/>
                <a:ext cx="31405" cy="26898"/>
                <a:chOff x="4831002" y="3373230"/>
                <a:chExt cx="31405" cy="26898"/>
              </a:xfrm>
            </p:grpSpPr>
            <p:sp>
              <p:nvSpPr>
                <p:cNvPr id="6677" name="Google Shape;6677;p6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9" name="Google Shape;6679;p68"/>
              <p:cNvGrpSpPr/>
              <p:nvPr/>
            </p:nvGrpSpPr>
            <p:grpSpPr>
              <a:xfrm>
                <a:off x="4719311" y="3355054"/>
                <a:ext cx="31499" cy="27001"/>
                <a:chOff x="4719311" y="3355054"/>
                <a:chExt cx="31499" cy="27001"/>
              </a:xfrm>
            </p:grpSpPr>
            <p:sp>
              <p:nvSpPr>
                <p:cNvPr id="6680" name="Google Shape;6680;p6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68"/>
              <p:cNvGrpSpPr/>
              <p:nvPr/>
            </p:nvGrpSpPr>
            <p:grpSpPr>
              <a:xfrm>
                <a:off x="4798755" y="3450260"/>
                <a:ext cx="26930" cy="26930"/>
                <a:chOff x="4798755" y="3450260"/>
                <a:chExt cx="26930" cy="26930"/>
              </a:xfrm>
            </p:grpSpPr>
            <p:sp>
              <p:nvSpPr>
                <p:cNvPr id="6683" name="Google Shape;6683;p6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5" name="Google Shape;6685;p68"/>
              <p:cNvGrpSpPr/>
              <p:nvPr/>
            </p:nvGrpSpPr>
            <p:grpSpPr>
              <a:xfrm>
                <a:off x="4645576" y="3467555"/>
                <a:ext cx="31405" cy="26953"/>
                <a:chOff x="4645576" y="3467555"/>
                <a:chExt cx="31405" cy="26953"/>
              </a:xfrm>
            </p:grpSpPr>
            <p:sp>
              <p:nvSpPr>
                <p:cNvPr id="6686" name="Google Shape;6686;p6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68"/>
              <p:cNvGrpSpPr/>
              <p:nvPr/>
            </p:nvGrpSpPr>
            <p:grpSpPr>
              <a:xfrm>
                <a:off x="4687631" y="3583965"/>
                <a:ext cx="31499" cy="26898"/>
                <a:chOff x="4687631" y="3583965"/>
                <a:chExt cx="31499" cy="26898"/>
              </a:xfrm>
            </p:grpSpPr>
            <p:sp>
              <p:nvSpPr>
                <p:cNvPr id="6689" name="Google Shape;6689;p6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68"/>
              <p:cNvGrpSpPr/>
              <p:nvPr/>
            </p:nvGrpSpPr>
            <p:grpSpPr>
              <a:xfrm>
                <a:off x="4719311" y="3471314"/>
                <a:ext cx="31499" cy="27001"/>
                <a:chOff x="4719311" y="3471314"/>
                <a:chExt cx="31499" cy="27001"/>
              </a:xfrm>
            </p:grpSpPr>
            <p:sp>
              <p:nvSpPr>
                <p:cNvPr id="6692" name="Google Shape;6692;p6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68"/>
              <p:cNvGrpSpPr/>
              <p:nvPr/>
            </p:nvGrpSpPr>
            <p:grpSpPr>
              <a:xfrm>
                <a:off x="4719311" y="3434404"/>
                <a:ext cx="31499" cy="26898"/>
                <a:chOff x="4719311" y="3434404"/>
                <a:chExt cx="31499" cy="26898"/>
              </a:xfrm>
            </p:grpSpPr>
            <p:sp>
              <p:nvSpPr>
                <p:cNvPr id="6695" name="Google Shape;6695;p6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68"/>
              <p:cNvGrpSpPr/>
              <p:nvPr/>
            </p:nvGrpSpPr>
            <p:grpSpPr>
              <a:xfrm>
                <a:off x="4768876" y="3401772"/>
                <a:ext cx="31499" cy="26898"/>
                <a:chOff x="4768876" y="3401772"/>
                <a:chExt cx="31499" cy="26898"/>
              </a:xfrm>
            </p:grpSpPr>
            <p:sp>
              <p:nvSpPr>
                <p:cNvPr id="6698" name="Google Shape;6698;p6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68"/>
              <p:cNvGrpSpPr/>
              <p:nvPr/>
            </p:nvGrpSpPr>
            <p:grpSpPr>
              <a:xfrm>
                <a:off x="4762214" y="3471377"/>
                <a:ext cx="26938" cy="26938"/>
                <a:chOff x="4762214" y="3471377"/>
                <a:chExt cx="26938" cy="26938"/>
              </a:xfrm>
            </p:grpSpPr>
            <p:sp>
              <p:nvSpPr>
                <p:cNvPr id="6701" name="Google Shape;6701;p6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68"/>
              <p:cNvGrpSpPr/>
              <p:nvPr/>
            </p:nvGrpSpPr>
            <p:grpSpPr>
              <a:xfrm>
                <a:off x="4790473" y="3344782"/>
                <a:ext cx="31405" cy="26898"/>
                <a:chOff x="4790473" y="3344782"/>
                <a:chExt cx="31405" cy="26898"/>
              </a:xfrm>
            </p:grpSpPr>
            <p:sp>
              <p:nvSpPr>
                <p:cNvPr id="6704" name="Google Shape;6704;p6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6" name="Google Shape;6706;p68"/>
              <p:cNvGrpSpPr/>
              <p:nvPr/>
            </p:nvGrpSpPr>
            <p:grpSpPr>
              <a:xfrm>
                <a:off x="4823774" y="3950733"/>
                <a:ext cx="37398" cy="32034"/>
                <a:chOff x="4823774" y="3950733"/>
                <a:chExt cx="37398" cy="32034"/>
              </a:xfrm>
            </p:grpSpPr>
            <p:sp>
              <p:nvSpPr>
                <p:cNvPr id="6707" name="Google Shape;6707;p6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68"/>
              <p:cNvGrpSpPr/>
              <p:nvPr/>
            </p:nvGrpSpPr>
            <p:grpSpPr>
              <a:xfrm>
                <a:off x="4823396" y="4110566"/>
                <a:ext cx="31405" cy="26906"/>
                <a:chOff x="4823396" y="4110566"/>
                <a:chExt cx="31405" cy="26906"/>
              </a:xfrm>
            </p:grpSpPr>
            <p:sp>
              <p:nvSpPr>
                <p:cNvPr id="6710" name="Google Shape;6710;p6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68"/>
              <p:cNvGrpSpPr/>
              <p:nvPr/>
            </p:nvGrpSpPr>
            <p:grpSpPr>
              <a:xfrm>
                <a:off x="4838332" y="3821150"/>
                <a:ext cx="31499" cy="26898"/>
                <a:chOff x="4838332" y="3821150"/>
                <a:chExt cx="31499" cy="26898"/>
              </a:xfrm>
            </p:grpSpPr>
            <p:sp>
              <p:nvSpPr>
                <p:cNvPr id="6713" name="Google Shape;6713;p6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68"/>
              <p:cNvGrpSpPr/>
              <p:nvPr/>
            </p:nvGrpSpPr>
            <p:grpSpPr>
              <a:xfrm>
                <a:off x="4661275" y="3815007"/>
                <a:ext cx="36824" cy="31523"/>
                <a:chOff x="4661275" y="3815007"/>
                <a:chExt cx="36824" cy="31523"/>
              </a:xfrm>
            </p:grpSpPr>
            <p:sp>
              <p:nvSpPr>
                <p:cNvPr id="6716" name="Google Shape;6716;p6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68"/>
              <p:cNvGrpSpPr/>
              <p:nvPr/>
            </p:nvGrpSpPr>
            <p:grpSpPr>
              <a:xfrm>
                <a:off x="4558998" y="3851037"/>
                <a:ext cx="33591" cy="28699"/>
                <a:chOff x="4558998" y="3851037"/>
                <a:chExt cx="33591" cy="28699"/>
              </a:xfrm>
            </p:grpSpPr>
            <p:sp>
              <p:nvSpPr>
                <p:cNvPr id="6719" name="Google Shape;6719;p6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68"/>
              <p:cNvGrpSpPr/>
              <p:nvPr/>
            </p:nvGrpSpPr>
            <p:grpSpPr>
              <a:xfrm>
                <a:off x="4696762" y="3638587"/>
                <a:ext cx="33591" cy="28794"/>
                <a:chOff x="4696762" y="3638587"/>
                <a:chExt cx="33591" cy="28794"/>
              </a:xfrm>
            </p:grpSpPr>
            <p:sp>
              <p:nvSpPr>
                <p:cNvPr id="6722" name="Google Shape;6722;p6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8"/>
              <p:cNvGrpSpPr/>
              <p:nvPr/>
            </p:nvGrpSpPr>
            <p:grpSpPr>
              <a:xfrm>
                <a:off x="4929479" y="3939140"/>
                <a:ext cx="33497" cy="28692"/>
                <a:chOff x="4929479" y="3939140"/>
                <a:chExt cx="33497" cy="28692"/>
              </a:xfrm>
            </p:grpSpPr>
            <p:sp>
              <p:nvSpPr>
                <p:cNvPr id="6725" name="Google Shape;6725;p6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68"/>
              <p:cNvGrpSpPr/>
              <p:nvPr/>
            </p:nvGrpSpPr>
            <p:grpSpPr>
              <a:xfrm>
                <a:off x="4907119" y="3986039"/>
                <a:ext cx="33497" cy="28699"/>
                <a:chOff x="4907119" y="3986039"/>
                <a:chExt cx="33497" cy="28699"/>
              </a:xfrm>
            </p:grpSpPr>
            <p:sp>
              <p:nvSpPr>
                <p:cNvPr id="6728" name="Google Shape;6728;p6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68"/>
              <p:cNvGrpSpPr/>
              <p:nvPr/>
            </p:nvGrpSpPr>
            <p:grpSpPr>
              <a:xfrm>
                <a:off x="4911783" y="4048102"/>
                <a:ext cx="33591" cy="28762"/>
                <a:chOff x="4911783" y="4048102"/>
                <a:chExt cx="33591" cy="28762"/>
              </a:xfrm>
            </p:grpSpPr>
            <p:sp>
              <p:nvSpPr>
                <p:cNvPr id="6731" name="Google Shape;6731;p6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3" name="Google Shape;6733;p6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5" name="Google Shape;6735;p68"/>
              <p:cNvGrpSpPr/>
              <p:nvPr/>
            </p:nvGrpSpPr>
            <p:grpSpPr>
              <a:xfrm>
                <a:off x="4762623" y="3837847"/>
                <a:ext cx="42416" cy="36273"/>
                <a:chOff x="4762623" y="3837847"/>
                <a:chExt cx="42416" cy="36273"/>
              </a:xfrm>
            </p:grpSpPr>
            <p:sp>
              <p:nvSpPr>
                <p:cNvPr id="6736" name="Google Shape;6736;p6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68"/>
              <p:cNvGrpSpPr/>
              <p:nvPr/>
            </p:nvGrpSpPr>
            <p:grpSpPr>
              <a:xfrm>
                <a:off x="4746044" y="4104966"/>
                <a:ext cx="33497" cy="28699"/>
                <a:chOff x="4746044" y="4104966"/>
                <a:chExt cx="33497" cy="28699"/>
              </a:xfrm>
            </p:grpSpPr>
            <p:sp>
              <p:nvSpPr>
                <p:cNvPr id="6739" name="Google Shape;6739;p6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1" name="Google Shape;6741;p68"/>
              <p:cNvGrpSpPr/>
              <p:nvPr/>
            </p:nvGrpSpPr>
            <p:grpSpPr>
              <a:xfrm>
                <a:off x="4859646" y="4162554"/>
                <a:ext cx="33591" cy="28762"/>
                <a:chOff x="4859646" y="4162554"/>
                <a:chExt cx="33591" cy="28762"/>
              </a:xfrm>
            </p:grpSpPr>
            <p:sp>
              <p:nvSpPr>
                <p:cNvPr id="6742" name="Google Shape;6742;p6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44" name="Google Shape;6744;p68"/>
            <p:cNvGrpSpPr/>
            <p:nvPr/>
          </p:nvGrpSpPr>
          <p:grpSpPr>
            <a:xfrm>
              <a:off x="3597785" y="3274438"/>
              <a:ext cx="855610" cy="1122100"/>
              <a:chOff x="3597785" y="3274438"/>
              <a:chExt cx="855610" cy="1122100"/>
            </a:xfrm>
          </p:grpSpPr>
          <p:grpSp>
            <p:nvGrpSpPr>
              <p:cNvPr id="6745" name="Google Shape;6745;p68"/>
              <p:cNvGrpSpPr/>
              <p:nvPr/>
            </p:nvGrpSpPr>
            <p:grpSpPr>
              <a:xfrm>
                <a:off x="3617857" y="3284717"/>
                <a:ext cx="826785" cy="1099165"/>
                <a:chOff x="3617857" y="3284717"/>
                <a:chExt cx="826785" cy="1099165"/>
              </a:xfrm>
            </p:grpSpPr>
            <p:sp>
              <p:nvSpPr>
                <p:cNvPr id="6746" name="Google Shape;6746;p6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68"/>
              <p:cNvGrpSpPr/>
              <p:nvPr/>
            </p:nvGrpSpPr>
            <p:grpSpPr>
              <a:xfrm>
                <a:off x="4180904" y="4251758"/>
                <a:ext cx="37783" cy="32420"/>
                <a:chOff x="4180904" y="4251758"/>
                <a:chExt cx="37783" cy="32420"/>
              </a:xfrm>
            </p:grpSpPr>
            <p:sp>
              <p:nvSpPr>
                <p:cNvPr id="6803" name="Google Shape;6803;p6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68"/>
              <p:cNvGrpSpPr/>
              <p:nvPr/>
            </p:nvGrpSpPr>
            <p:grpSpPr>
              <a:xfrm>
                <a:off x="4201644" y="4081324"/>
                <a:ext cx="37783" cy="32364"/>
                <a:chOff x="4201644" y="4081324"/>
                <a:chExt cx="37783" cy="32364"/>
              </a:xfrm>
            </p:grpSpPr>
            <p:sp>
              <p:nvSpPr>
                <p:cNvPr id="6806" name="Google Shape;6806;p6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68"/>
              <p:cNvGrpSpPr/>
              <p:nvPr/>
            </p:nvGrpSpPr>
            <p:grpSpPr>
              <a:xfrm>
                <a:off x="4284416" y="3887428"/>
                <a:ext cx="37783" cy="32451"/>
                <a:chOff x="4284416" y="3887428"/>
                <a:chExt cx="37783" cy="32451"/>
              </a:xfrm>
            </p:grpSpPr>
            <p:sp>
              <p:nvSpPr>
                <p:cNvPr id="6809" name="Google Shape;6809;p6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8"/>
              <p:cNvGrpSpPr/>
              <p:nvPr/>
            </p:nvGrpSpPr>
            <p:grpSpPr>
              <a:xfrm>
                <a:off x="4223721" y="3860404"/>
                <a:ext cx="37870" cy="32364"/>
                <a:chOff x="4223721" y="3860404"/>
                <a:chExt cx="37870" cy="32364"/>
              </a:xfrm>
            </p:grpSpPr>
            <p:sp>
              <p:nvSpPr>
                <p:cNvPr id="6812" name="Google Shape;6812;p6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68"/>
              <p:cNvGrpSpPr/>
              <p:nvPr/>
            </p:nvGrpSpPr>
            <p:grpSpPr>
              <a:xfrm>
                <a:off x="4104889" y="3699242"/>
                <a:ext cx="37776" cy="32357"/>
                <a:chOff x="4104889" y="3699242"/>
                <a:chExt cx="37776" cy="32357"/>
              </a:xfrm>
            </p:grpSpPr>
            <p:sp>
              <p:nvSpPr>
                <p:cNvPr id="6815" name="Google Shape;6815;p6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68"/>
              <p:cNvGrpSpPr/>
              <p:nvPr/>
            </p:nvGrpSpPr>
            <p:grpSpPr>
              <a:xfrm>
                <a:off x="4143608" y="3475121"/>
                <a:ext cx="37878" cy="32420"/>
                <a:chOff x="4143608" y="3475121"/>
                <a:chExt cx="37878" cy="32420"/>
              </a:xfrm>
            </p:grpSpPr>
            <p:sp>
              <p:nvSpPr>
                <p:cNvPr id="6818" name="Google Shape;6818;p6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68"/>
              <p:cNvGrpSpPr/>
              <p:nvPr/>
            </p:nvGrpSpPr>
            <p:grpSpPr>
              <a:xfrm>
                <a:off x="4217248" y="3570893"/>
                <a:ext cx="37776" cy="32364"/>
                <a:chOff x="4217248" y="3570893"/>
                <a:chExt cx="37776" cy="32364"/>
              </a:xfrm>
            </p:grpSpPr>
            <p:sp>
              <p:nvSpPr>
                <p:cNvPr id="6821" name="Google Shape;6821;p6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68"/>
              <p:cNvGrpSpPr/>
              <p:nvPr/>
            </p:nvGrpSpPr>
            <p:grpSpPr>
              <a:xfrm>
                <a:off x="4255307" y="3431612"/>
                <a:ext cx="37776" cy="32451"/>
                <a:chOff x="4255307" y="3431612"/>
                <a:chExt cx="37776" cy="32451"/>
              </a:xfrm>
            </p:grpSpPr>
            <p:sp>
              <p:nvSpPr>
                <p:cNvPr id="6824" name="Google Shape;6824;p6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8"/>
              <p:cNvGrpSpPr/>
              <p:nvPr/>
            </p:nvGrpSpPr>
            <p:grpSpPr>
              <a:xfrm>
                <a:off x="3853052" y="3577398"/>
                <a:ext cx="37776" cy="32420"/>
                <a:chOff x="3853052" y="3577398"/>
                <a:chExt cx="37776" cy="32420"/>
              </a:xfrm>
            </p:grpSpPr>
            <p:sp>
              <p:nvSpPr>
                <p:cNvPr id="6827" name="Google Shape;6827;p6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8"/>
              <p:cNvGrpSpPr/>
              <p:nvPr/>
            </p:nvGrpSpPr>
            <p:grpSpPr>
              <a:xfrm>
                <a:off x="4039908" y="3412107"/>
                <a:ext cx="37776" cy="32357"/>
                <a:chOff x="4039908" y="3412107"/>
                <a:chExt cx="37776" cy="32357"/>
              </a:xfrm>
            </p:grpSpPr>
            <p:sp>
              <p:nvSpPr>
                <p:cNvPr id="6830" name="Google Shape;6830;p6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8"/>
              <p:cNvGrpSpPr/>
              <p:nvPr/>
            </p:nvGrpSpPr>
            <p:grpSpPr>
              <a:xfrm>
                <a:off x="4017360" y="3342061"/>
                <a:ext cx="37870" cy="32380"/>
                <a:chOff x="4017360" y="3342061"/>
                <a:chExt cx="37870" cy="32380"/>
              </a:xfrm>
            </p:grpSpPr>
            <p:sp>
              <p:nvSpPr>
                <p:cNvPr id="6833" name="Google Shape;6833;p6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5" name="Google Shape;6835;p6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7" name="Google Shape;6837;p68"/>
              <p:cNvGrpSpPr/>
              <p:nvPr/>
            </p:nvGrpSpPr>
            <p:grpSpPr>
              <a:xfrm>
                <a:off x="3750870" y="3418650"/>
                <a:ext cx="37776" cy="32380"/>
                <a:chOff x="3750870" y="3418650"/>
                <a:chExt cx="37776" cy="32380"/>
              </a:xfrm>
            </p:grpSpPr>
            <p:sp>
              <p:nvSpPr>
                <p:cNvPr id="6838" name="Google Shape;6838;p6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0" name="Google Shape;6840;p68"/>
              <p:cNvGrpSpPr/>
              <p:nvPr/>
            </p:nvGrpSpPr>
            <p:grpSpPr>
              <a:xfrm>
                <a:off x="3632509" y="3274438"/>
                <a:ext cx="37783" cy="32357"/>
                <a:chOff x="3632509" y="3274438"/>
                <a:chExt cx="37783" cy="32357"/>
              </a:xfrm>
            </p:grpSpPr>
            <p:sp>
              <p:nvSpPr>
                <p:cNvPr id="6841" name="Google Shape;6841;p6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68"/>
              <p:cNvGrpSpPr/>
              <p:nvPr/>
            </p:nvGrpSpPr>
            <p:grpSpPr>
              <a:xfrm>
                <a:off x="3906424" y="3297561"/>
                <a:ext cx="37776" cy="32451"/>
                <a:chOff x="3906424" y="3297561"/>
                <a:chExt cx="37776" cy="32451"/>
              </a:xfrm>
            </p:grpSpPr>
            <p:sp>
              <p:nvSpPr>
                <p:cNvPr id="6844" name="Google Shape;6844;p6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68"/>
              <p:cNvGrpSpPr/>
              <p:nvPr/>
            </p:nvGrpSpPr>
            <p:grpSpPr>
              <a:xfrm>
                <a:off x="3866084" y="3412107"/>
                <a:ext cx="37776" cy="32357"/>
                <a:chOff x="3866084" y="3412107"/>
                <a:chExt cx="37776" cy="32357"/>
              </a:xfrm>
            </p:grpSpPr>
            <p:sp>
              <p:nvSpPr>
                <p:cNvPr id="6847" name="Google Shape;6847;p6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68"/>
              <p:cNvGrpSpPr/>
              <p:nvPr/>
            </p:nvGrpSpPr>
            <p:grpSpPr>
              <a:xfrm>
                <a:off x="4023919" y="3766409"/>
                <a:ext cx="37783" cy="32357"/>
                <a:chOff x="4023919" y="3766409"/>
                <a:chExt cx="37783" cy="32357"/>
              </a:xfrm>
            </p:grpSpPr>
            <p:sp>
              <p:nvSpPr>
                <p:cNvPr id="6850" name="Google Shape;6850;p6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68"/>
              <p:cNvGrpSpPr/>
              <p:nvPr/>
            </p:nvGrpSpPr>
            <p:grpSpPr>
              <a:xfrm>
                <a:off x="3973882" y="3779449"/>
                <a:ext cx="37776" cy="32357"/>
                <a:chOff x="3973882" y="3779449"/>
                <a:chExt cx="37776" cy="32357"/>
              </a:xfrm>
            </p:grpSpPr>
            <p:sp>
              <p:nvSpPr>
                <p:cNvPr id="6853" name="Google Shape;6853;p6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68"/>
              <p:cNvGrpSpPr/>
              <p:nvPr/>
            </p:nvGrpSpPr>
            <p:grpSpPr>
              <a:xfrm>
                <a:off x="4073398" y="3838028"/>
                <a:ext cx="37776" cy="32380"/>
                <a:chOff x="4073398" y="3838028"/>
                <a:chExt cx="37776" cy="32380"/>
              </a:xfrm>
            </p:grpSpPr>
            <p:sp>
              <p:nvSpPr>
                <p:cNvPr id="6856" name="Google Shape;6856;p6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68"/>
              <p:cNvGrpSpPr/>
              <p:nvPr/>
            </p:nvGrpSpPr>
            <p:grpSpPr>
              <a:xfrm>
                <a:off x="4342672" y="4144496"/>
                <a:ext cx="37752" cy="32364"/>
                <a:chOff x="4342672" y="4144496"/>
                <a:chExt cx="37752" cy="32364"/>
              </a:xfrm>
            </p:grpSpPr>
            <p:sp>
              <p:nvSpPr>
                <p:cNvPr id="6859" name="Google Shape;6859;p6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68"/>
              <p:cNvGrpSpPr/>
              <p:nvPr/>
            </p:nvGrpSpPr>
            <p:grpSpPr>
              <a:xfrm>
                <a:off x="4406386" y="4056872"/>
                <a:ext cx="37783" cy="32364"/>
                <a:chOff x="4406386" y="4056872"/>
                <a:chExt cx="37783" cy="32364"/>
              </a:xfrm>
            </p:grpSpPr>
            <p:sp>
              <p:nvSpPr>
                <p:cNvPr id="6862" name="Google Shape;6862;p6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68"/>
              <p:cNvGrpSpPr/>
              <p:nvPr/>
            </p:nvGrpSpPr>
            <p:grpSpPr>
              <a:xfrm>
                <a:off x="4284416" y="4245254"/>
                <a:ext cx="37783" cy="32357"/>
                <a:chOff x="4284416" y="4245254"/>
                <a:chExt cx="37783" cy="32357"/>
              </a:xfrm>
            </p:grpSpPr>
            <p:sp>
              <p:nvSpPr>
                <p:cNvPr id="6865" name="Google Shape;6865;p6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68"/>
              <p:cNvGrpSpPr/>
              <p:nvPr/>
            </p:nvGrpSpPr>
            <p:grpSpPr>
              <a:xfrm>
                <a:off x="4219057" y="4331258"/>
                <a:ext cx="37776" cy="32364"/>
                <a:chOff x="4219057" y="4331258"/>
                <a:chExt cx="37776" cy="32364"/>
              </a:xfrm>
            </p:grpSpPr>
            <p:sp>
              <p:nvSpPr>
                <p:cNvPr id="6868" name="Google Shape;6868;p6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8"/>
              <p:cNvGrpSpPr/>
              <p:nvPr/>
            </p:nvGrpSpPr>
            <p:grpSpPr>
              <a:xfrm>
                <a:off x="4204122" y="4141688"/>
                <a:ext cx="33497" cy="28699"/>
                <a:chOff x="4204122" y="4141688"/>
                <a:chExt cx="33497" cy="28699"/>
              </a:xfrm>
            </p:grpSpPr>
            <p:sp>
              <p:nvSpPr>
                <p:cNvPr id="6871" name="Google Shape;6871;p6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3" name="Google Shape;6873;p68"/>
              <p:cNvGrpSpPr/>
              <p:nvPr/>
            </p:nvGrpSpPr>
            <p:grpSpPr>
              <a:xfrm>
                <a:off x="4301546" y="4003869"/>
                <a:ext cx="38916" cy="33324"/>
                <a:chOff x="4301546" y="4003869"/>
                <a:chExt cx="38916" cy="33324"/>
              </a:xfrm>
            </p:grpSpPr>
            <p:sp>
              <p:nvSpPr>
                <p:cNvPr id="6874" name="Google Shape;6874;p6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8"/>
              <p:cNvGrpSpPr/>
              <p:nvPr/>
            </p:nvGrpSpPr>
            <p:grpSpPr>
              <a:xfrm>
                <a:off x="4210681" y="3924669"/>
                <a:ext cx="36549" cy="31366"/>
                <a:chOff x="4210681" y="3924669"/>
                <a:chExt cx="36549" cy="31366"/>
              </a:xfrm>
            </p:grpSpPr>
            <p:sp>
              <p:nvSpPr>
                <p:cNvPr id="6877" name="Google Shape;6877;p6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8"/>
              <p:cNvGrpSpPr/>
              <p:nvPr/>
            </p:nvGrpSpPr>
            <p:grpSpPr>
              <a:xfrm>
                <a:off x="3987771" y="3628874"/>
                <a:ext cx="31499" cy="26993"/>
                <a:chOff x="3987771" y="3628874"/>
                <a:chExt cx="31499" cy="26993"/>
              </a:xfrm>
            </p:grpSpPr>
            <p:sp>
              <p:nvSpPr>
                <p:cNvPr id="6880" name="Google Shape;6880;p6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68"/>
              <p:cNvGrpSpPr/>
              <p:nvPr/>
            </p:nvGrpSpPr>
            <p:grpSpPr>
              <a:xfrm>
                <a:off x="4087382" y="3775674"/>
                <a:ext cx="31405" cy="26898"/>
                <a:chOff x="4087382" y="3775674"/>
                <a:chExt cx="31405" cy="26898"/>
              </a:xfrm>
            </p:grpSpPr>
            <p:sp>
              <p:nvSpPr>
                <p:cNvPr id="6883" name="Google Shape;6883;p6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68"/>
              <p:cNvGrpSpPr/>
              <p:nvPr/>
            </p:nvGrpSpPr>
            <p:grpSpPr>
              <a:xfrm>
                <a:off x="4118873" y="3856637"/>
                <a:ext cx="31405" cy="26906"/>
                <a:chOff x="4118873" y="3856637"/>
                <a:chExt cx="31405" cy="26906"/>
              </a:xfrm>
            </p:grpSpPr>
            <p:sp>
              <p:nvSpPr>
                <p:cNvPr id="6886" name="Google Shape;6886;p6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8"/>
              <p:cNvGrpSpPr/>
              <p:nvPr/>
            </p:nvGrpSpPr>
            <p:grpSpPr>
              <a:xfrm>
                <a:off x="4168541" y="3639523"/>
                <a:ext cx="31499" cy="26906"/>
                <a:chOff x="4168541" y="3639523"/>
                <a:chExt cx="31499" cy="26906"/>
              </a:xfrm>
            </p:grpSpPr>
            <p:sp>
              <p:nvSpPr>
                <p:cNvPr id="6889" name="Google Shape;6889;p6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8"/>
              <p:cNvGrpSpPr/>
              <p:nvPr/>
            </p:nvGrpSpPr>
            <p:grpSpPr>
              <a:xfrm>
                <a:off x="3965789" y="3393545"/>
                <a:ext cx="31405" cy="26945"/>
                <a:chOff x="3965789" y="3393545"/>
                <a:chExt cx="31405" cy="26945"/>
              </a:xfrm>
            </p:grpSpPr>
            <p:sp>
              <p:nvSpPr>
                <p:cNvPr id="6892" name="Google Shape;6892;p6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68"/>
              <p:cNvGrpSpPr/>
              <p:nvPr/>
            </p:nvGrpSpPr>
            <p:grpSpPr>
              <a:xfrm>
                <a:off x="3925166" y="3491008"/>
                <a:ext cx="31405" cy="27001"/>
                <a:chOff x="3925166" y="3491008"/>
                <a:chExt cx="31405" cy="27001"/>
              </a:xfrm>
            </p:grpSpPr>
            <p:sp>
              <p:nvSpPr>
                <p:cNvPr id="6895" name="Google Shape;6895;p6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68"/>
              <p:cNvGrpSpPr/>
              <p:nvPr/>
            </p:nvGrpSpPr>
            <p:grpSpPr>
              <a:xfrm>
                <a:off x="3682845" y="3340976"/>
                <a:ext cx="31397" cy="26898"/>
                <a:chOff x="3682845" y="3340976"/>
                <a:chExt cx="31397" cy="26898"/>
              </a:xfrm>
            </p:grpSpPr>
            <p:sp>
              <p:nvSpPr>
                <p:cNvPr id="6898" name="Google Shape;6898;p6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8"/>
              <p:cNvGrpSpPr/>
              <p:nvPr/>
            </p:nvGrpSpPr>
            <p:grpSpPr>
              <a:xfrm>
                <a:off x="3795393" y="3353725"/>
                <a:ext cx="31499" cy="26993"/>
                <a:chOff x="3795393" y="3353725"/>
                <a:chExt cx="31499" cy="26993"/>
              </a:xfrm>
            </p:grpSpPr>
            <p:sp>
              <p:nvSpPr>
                <p:cNvPr id="6901" name="Google Shape;6901;p6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68"/>
              <p:cNvGrpSpPr/>
              <p:nvPr/>
            </p:nvGrpSpPr>
            <p:grpSpPr>
              <a:xfrm>
                <a:off x="4176909" y="4363221"/>
                <a:ext cx="38924" cy="33316"/>
                <a:chOff x="4176909" y="4363221"/>
                <a:chExt cx="38924" cy="33316"/>
              </a:xfrm>
            </p:grpSpPr>
            <p:sp>
              <p:nvSpPr>
                <p:cNvPr id="6904" name="Google Shape;6904;p6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8"/>
              <p:cNvGrpSpPr/>
              <p:nvPr/>
            </p:nvGrpSpPr>
            <p:grpSpPr>
              <a:xfrm>
                <a:off x="4226191" y="4007660"/>
                <a:ext cx="33560" cy="28770"/>
                <a:chOff x="4226191" y="4007660"/>
                <a:chExt cx="33560" cy="28770"/>
              </a:xfrm>
            </p:grpSpPr>
            <p:sp>
              <p:nvSpPr>
                <p:cNvPr id="6907" name="Google Shape;6907;p6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8"/>
              <p:cNvGrpSpPr/>
              <p:nvPr/>
            </p:nvGrpSpPr>
            <p:grpSpPr>
              <a:xfrm>
                <a:off x="3597785" y="3377045"/>
                <a:ext cx="33591" cy="28699"/>
                <a:chOff x="3597785" y="3377045"/>
                <a:chExt cx="33591" cy="28699"/>
              </a:xfrm>
            </p:grpSpPr>
            <p:sp>
              <p:nvSpPr>
                <p:cNvPr id="6910" name="Google Shape;6910;p6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68"/>
              <p:cNvGrpSpPr/>
              <p:nvPr/>
            </p:nvGrpSpPr>
            <p:grpSpPr>
              <a:xfrm>
                <a:off x="3887870" y="3669796"/>
                <a:ext cx="33591" cy="28692"/>
                <a:chOff x="3887870" y="3669796"/>
                <a:chExt cx="33591" cy="28692"/>
              </a:xfrm>
            </p:grpSpPr>
            <p:sp>
              <p:nvSpPr>
                <p:cNvPr id="6913" name="Google Shape;6913;p6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68"/>
              <p:cNvGrpSpPr/>
              <p:nvPr/>
            </p:nvGrpSpPr>
            <p:grpSpPr>
              <a:xfrm>
                <a:off x="3818320" y="3481625"/>
                <a:ext cx="33497" cy="28770"/>
                <a:chOff x="3818320" y="3481625"/>
                <a:chExt cx="33497" cy="28770"/>
              </a:xfrm>
            </p:grpSpPr>
            <p:sp>
              <p:nvSpPr>
                <p:cNvPr id="6916" name="Google Shape;6916;p6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68"/>
              <p:cNvGrpSpPr/>
              <p:nvPr/>
            </p:nvGrpSpPr>
            <p:grpSpPr>
              <a:xfrm>
                <a:off x="4278139" y="4120948"/>
                <a:ext cx="37492" cy="32129"/>
                <a:chOff x="4278139" y="4120948"/>
                <a:chExt cx="37492" cy="32129"/>
              </a:xfrm>
            </p:grpSpPr>
            <p:sp>
              <p:nvSpPr>
                <p:cNvPr id="6919" name="Google Shape;6919;p6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68"/>
              <p:cNvGrpSpPr/>
              <p:nvPr/>
            </p:nvGrpSpPr>
            <p:grpSpPr>
              <a:xfrm>
                <a:off x="4419898" y="3977388"/>
                <a:ext cx="33497" cy="28692"/>
                <a:chOff x="4419898" y="3977388"/>
                <a:chExt cx="33497" cy="28692"/>
              </a:xfrm>
            </p:grpSpPr>
            <p:sp>
              <p:nvSpPr>
                <p:cNvPr id="6922" name="Google Shape;6922;p6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8"/>
              <p:cNvGrpSpPr/>
              <p:nvPr/>
            </p:nvGrpSpPr>
            <p:grpSpPr>
              <a:xfrm>
                <a:off x="4158930" y="4034684"/>
                <a:ext cx="33497" cy="28762"/>
                <a:chOff x="4158930" y="4034684"/>
                <a:chExt cx="33497" cy="28762"/>
              </a:xfrm>
            </p:grpSpPr>
            <p:sp>
              <p:nvSpPr>
                <p:cNvPr id="6925" name="Google Shape;6925;p6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68"/>
              <p:cNvGrpSpPr/>
              <p:nvPr/>
            </p:nvGrpSpPr>
            <p:grpSpPr>
              <a:xfrm>
                <a:off x="4134949" y="3957049"/>
                <a:ext cx="33497" cy="28770"/>
                <a:chOff x="4134949" y="3957049"/>
                <a:chExt cx="33497" cy="28770"/>
              </a:xfrm>
            </p:grpSpPr>
            <p:sp>
              <p:nvSpPr>
                <p:cNvPr id="6928" name="Google Shape;6928;p6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68"/>
              <p:cNvGrpSpPr/>
              <p:nvPr/>
            </p:nvGrpSpPr>
            <p:grpSpPr>
              <a:xfrm>
                <a:off x="4193653" y="4184403"/>
                <a:ext cx="43580" cy="37264"/>
                <a:chOff x="4193653" y="4184403"/>
                <a:chExt cx="43580" cy="37264"/>
              </a:xfrm>
            </p:grpSpPr>
            <p:sp>
              <p:nvSpPr>
                <p:cNvPr id="6931" name="Google Shape;6931;p6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68"/>
              <p:cNvGrpSpPr/>
              <p:nvPr/>
            </p:nvGrpSpPr>
            <p:grpSpPr>
              <a:xfrm>
                <a:off x="4343600" y="3943844"/>
                <a:ext cx="43580" cy="37312"/>
                <a:chOff x="4343600" y="3943844"/>
                <a:chExt cx="43580" cy="37312"/>
              </a:xfrm>
            </p:grpSpPr>
            <p:sp>
              <p:nvSpPr>
                <p:cNvPr id="6934" name="Google Shape;6934;p6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8"/>
              <p:cNvGrpSpPr/>
              <p:nvPr/>
            </p:nvGrpSpPr>
            <p:grpSpPr>
              <a:xfrm>
                <a:off x="4172339" y="3381693"/>
                <a:ext cx="31499" cy="27001"/>
                <a:chOff x="4172339" y="3381693"/>
                <a:chExt cx="31499" cy="27001"/>
              </a:xfrm>
            </p:grpSpPr>
            <p:sp>
              <p:nvSpPr>
                <p:cNvPr id="6937" name="Google Shape;6937;p6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942"/>
        <p:cNvGrpSpPr/>
        <p:nvPr/>
      </p:nvGrpSpPr>
      <p:grpSpPr>
        <a:xfrm>
          <a:off x="0" y="0"/>
          <a:ext cx="0" cy="0"/>
          <a:chOff x="0" y="0"/>
          <a:chExt cx="0" cy="0"/>
        </a:xfrm>
      </p:grpSpPr>
      <p:grpSp>
        <p:nvGrpSpPr>
          <p:cNvPr id="6943" name="Google Shape;6943;p69"/>
          <p:cNvGrpSpPr/>
          <p:nvPr/>
        </p:nvGrpSpPr>
        <p:grpSpPr>
          <a:xfrm>
            <a:off x="729274" y="1175734"/>
            <a:ext cx="2507799" cy="206239"/>
            <a:chOff x="106648" y="895722"/>
            <a:chExt cx="4481413" cy="374300"/>
          </a:xfrm>
        </p:grpSpPr>
        <p:grpSp>
          <p:nvGrpSpPr>
            <p:cNvPr id="6944" name="Google Shape;6944;p69"/>
            <p:cNvGrpSpPr/>
            <p:nvPr/>
          </p:nvGrpSpPr>
          <p:grpSpPr>
            <a:xfrm>
              <a:off x="2233276" y="895722"/>
              <a:ext cx="1082667" cy="223591"/>
              <a:chOff x="4808316" y="2800065"/>
              <a:chExt cx="1999386" cy="412910"/>
            </a:xfrm>
          </p:grpSpPr>
          <p:sp>
            <p:nvSpPr>
              <p:cNvPr id="6945" name="Google Shape;6945;p6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6" name="Google Shape;6946;p69"/>
              <p:cNvGrpSpPr/>
              <p:nvPr/>
            </p:nvGrpSpPr>
            <p:grpSpPr>
              <a:xfrm>
                <a:off x="4808316" y="2800065"/>
                <a:ext cx="92400" cy="411825"/>
                <a:chOff x="845575" y="2563700"/>
                <a:chExt cx="92400" cy="411825"/>
              </a:xfrm>
            </p:grpSpPr>
            <p:cxnSp>
              <p:nvCxnSpPr>
                <p:cNvPr id="6947" name="Google Shape;6947;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948" name="Google Shape;6948;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49" name="Google Shape;6949;p69"/>
            <p:cNvGrpSpPr/>
            <p:nvPr/>
          </p:nvGrpSpPr>
          <p:grpSpPr>
            <a:xfrm>
              <a:off x="106648" y="895722"/>
              <a:ext cx="1088401" cy="223591"/>
              <a:chOff x="881025" y="2800065"/>
              <a:chExt cx="2009975" cy="412910"/>
            </a:xfrm>
          </p:grpSpPr>
          <p:sp>
            <p:nvSpPr>
              <p:cNvPr id="6950" name="Google Shape;6950;p6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1" name="Google Shape;6951;p69"/>
              <p:cNvGrpSpPr/>
              <p:nvPr/>
            </p:nvGrpSpPr>
            <p:grpSpPr>
              <a:xfrm>
                <a:off x="881025" y="2800065"/>
                <a:ext cx="92400" cy="411825"/>
                <a:chOff x="845575" y="2563700"/>
                <a:chExt cx="92400" cy="411825"/>
              </a:xfrm>
            </p:grpSpPr>
            <p:cxnSp>
              <p:nvCxnSpPr>
                <p:cNvPr id="6952" name="Google Shape;6952;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953" name="Google Shape;6953;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4" name="Google Shape;6954;p69"/>
            <p:cNvGrpSpPr/>
            <p:nvPr/>
          </p:nvGrpSpPr>
          <p:grpSpPr>
            <a:xfrm>
              <a:off x="1172346" y="1047018"/>
              <a:ext cx="1083151" cy="223003"/>
              <a:chOff x="2849073" y="3079467"/>
              <a:chExt cx="2000279" cy="411825"/>
            </a:xfrm>
          </p:grpSpPr>
          <p:sp>
            <p:nvSpPr>
              <p:cNvPr id="6955" name="Google Shape;6955;p6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6" name="Google Shape;6956;p69"/>
              <p:cNvGrpSpPr/>
              <p:nvPr/>
            </p:nvGrpSpPr>
            <p:grpSpPr>
              <a:xfrm rot="10800000">
                <a:off x="2849073" y="3079467"/>
                <a:ext cx="92400" cy="411825"/>
                <a:chOff x="2070100" y="2563700"/>
                <a:chExt cx="92400" cy="411825"/>
              </a:xfrm>
            </p:grpSpPr>
            <p:cxnSp>
              <p:nvCxnSpPr>
                <p:cNvPr id="6957" name="Google Shape;6957;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958" name="Google Shape;6958;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9" name="Google Shape;6959;p69"/>
            <p:cNvGrpSpPr/>
            <p:nvPr/>
          </p:nvGrpSpPr>
          <p:grpSpPr>
            <a:xfrm>
              <a:off x="3290132" y="1047018"/>
              <a:ext cx="1297929" cy="223003"/>
              <a:chOff x="6760035" y="3079467"/>
              <a:chExt cx="2396914" cy="411825"/>
            </a:xfrm>
          </p:grpSpPr>
          <p:sp>
            <p:nvSpPr>
              <p:cNvPr id="6960" name="Google Shape;6960;p6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1" name="Google Shape;6961;p69"/>
              <p:cNvGrpSpPr/>
              <p:nvPr/>
            </p:nvGrpSpPr>
            <p:grpSpPr>
              <a:xfrm rot="10800000">
                <a:off x="6760035" y="3079467"/>
                <a:ext cx="92400" cy="411825"/>
                <a:chOff x="2070100" y="2563700"/>
                <a:chExt cx="92400" cy="411825"/>
              </a:xfrm>
            </p:grpSpPr>
            <p:cxnSp>
              <p:nvCxnSpPr>
                <p:cNvPr id="6962" name="Google Shape;6962;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963" name="Google Shape;6963;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964" name="Google Shape;6964;p69"/>
          <p:cNvGrpSpPr/>
          <p:nvPr/>
        </p:nvGrpSpPr>
        <p:grpSpPr>
          <a:xfrm>
            <a:off x="2147036" y="3575105"/>
            <a:ext cx="1086701" cy="799429"/>
            <a:chOff x="2183288" y="3555572"/>
            <a:chExt cx="1136241" cy="835873"/>
          </a:xfrm>
        </p:grpSpPr>
        <p:sp>
          <p:nvSpPr>
            <p:cNvPr id="6965" name="Google Shape;6965;p6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6" name="Google Shape;6966;p69"/>
            <p:cNvGrpSpPr/>
            <p:nvPr/>
          </p:nvGrpSpPr>
          <p:grpSpPr>
            <a:xfrm>
              <a:off x="2205895" y="3637269"/>
              <a:ext cx="1089848" cy="724993"/>
              <a:chOff x="2205895" y="3637269"/>
              <a:chExt cx="1089848" cy="724993"/>
            </a:xfrm>
          </p:grpSpPr>
          <p:sp>
            <p:nvSpPr>
              <p:cNvPr id="6967" name="Google Shape;6967;p6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3" name="Google Shape;6973;p6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74" name="Google Shape;6974;p6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975" name="Google Shape;6975;p69"/>
            <p:cNvGrpSpPr/>
            <p:nvPr/>
          </p:nvGrpSpPr>
          <p:grpSpPr>
            <a:xfrm>
              <a:off x="3173850" y="3779426"/>
              <a:ext cx="145679" cy="70048"/>
              <a:chOff x="3173850" y="3779426"/>
              <a:chExt cx="145679" cy="70048"/>
            </a:xfrm>
          </p:grpSpPr>
          <p:cxnSp>
            <p:nvCxnSpPr>
              <p:cNvPr id="6976" name="Google Shape;6976;p6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977" name="Google Shape;6977;p6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9"/>
            <p:cNvGrpSpPr/>
            <p:nvPr/>
          </p:nvGrpSpPr>
          <p:grpSpPr>
            <a:xfrm>
              <a:off x="2183288" y="4139483"/>
              <a:ext cx="145133" cy="70048"/>
              <a:chOff x="2183288" y="4139483"/>
              <a:chExt cx="145133" cy="70048"/>
            </a:xfrm>
          </p:grpSpPr>
          <p:cxnSp>
            <p:nvCxnSpPr>
              <p:cNvPr id="6979" name="Google Shape;6979;p6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980" name="Google Shape;6980;p6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1" name="Google Shape;6981;p6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2" name="Google Shape;6982;p6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983" name="Google Shape;6983;p69"/>
            <p:cNvGrpSpPr/>
            <p:nvPr/>
          </p:nvGrpSpPr>
          <p:grpSpPr>
            <a:xfrm>
              <a:off x="2943836" y="4268886"/>
              <a:ext cx="60717" cy="122559"/>
              <a:chOff x="2943836" y="4268886"/>
              <a:chExt cx="60717" cy="122559"/>
            </a:xfrm>
          </p:grpSpPr>
          <p:sp>
            <p:nvSpPr>
              <p:cNvPr id="6984" name="Google Shape;6984;p6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5" name="Google Shape;6985;p6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986" name="Google Shape;6986;p69"/>
          <p:cNvGrpSpPr/>
          <p:nvPr/>
        </p:nvGrpSpPr>
        <p:grpSpPr>
          <a:xfrm>
            <a:off x="3409981" y="1496104"/>
            <a:ext cx="1675870" cy="758251"/>
            <a:chOff x="3530532" y="1496185"/>
            <a:chExt cx="1562000" cy="706730"/>
          </a:xfrm>
        </p:grpSpPr>
        <p:cxnSp>
          <p:nvCxnSpPr>
            <p:cNvPr id="6987" name="Google Shape;6987;p6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988" name="Google Shape;6988;p69"/>
            <p:cNvGrpSpPr/>
            <p:nvPr/>
          </p:nvGrpSpPr>
          <p:grpSpPr>
            <a:xfrm>
              <a:off x="3530532" y="1496185"/>
              <a:ext cx="323430" cy="463587"/>
              <a:chOff x="3530532" y="1496185"/>
              <a:chExt cx="323430" cy="463587"/>
            </a:xfrm>
          </p:grpSpPr>
          <p:grpSp>
            <p:nvGrpSpPr>
              <p:cNvPr id="6989" name="Google Shape;6989;p69"/>
              <p:cNvGrpSpPr/>
              <p:nvPr/>
            </p:nvGrpSpPr>
            <p:grpSpPr>
              <a:xfrm>
                <a:off x="3567462" y="1496185"/>
                <a:ext cx="286500" cy="361376"/>
                <a:chOff x="3567462" y="1496185"/>
                <a:chExt cx="286500" cy="361376"/>
              </a:xfrm>
            </p:grpSpPr>
            <p:cxnSp>
              <p:nvCxnSpPr>
                <p:cNvPr id="6990" name="Google Shape;6990;p6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991" name="Google Shape;6991;p6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2" name="Google Shape;6992;p6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69"/>
            <p:cNvGrpSpPr/>
            <p:nvPr/>
          </p:nvGrpSpPr>
          <p:grpSpPr>
            <a:xfrm>
              <a:off x="3891569" y="1779209"/>
              <a:ext cx="323945" cy="423706"/>
              <a:chOff x="3891569" y="1779209"/>
              <a:chExt cx="323945" cy="423706"/>
            </a:xfrm>
          </p:grpSpPr>
          <p:grpSp>
            <p:nvGrpSpPr>
              <p:cNvPr id="6994" name="Google Shape;6994;p69"/>
              <p:cNvGrpSpPr/>
              <p:nvPr/>
            </p:nvGrpSpPr>
            <p:grpSpPr>
              <a:xfrm>
                <a:off x="3929014" y="1881638"/>
                <a:ext cx="286500" cy="321278"/>
                <a:chOff x="3929014" y="1881638"/>
                <a:chExt cx="286500" cy="321278"/>
              </a:xfrm>
            </p:grpSpPr>
            <p:cxnSp>
              <p:nvCxnSpPr>
                <p:cNvPr id="6995" name="Google Shape;6995;p6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996" name="Google Shape;6996;p6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7" name="Google Shape;6997;p6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69"/>
            <p:cNvGrpSpPr/>
            <p:nvPr/>
          </p:nvGrpSpPr>
          <p:grpSpPr>
            <a:xfrm>
              <a:off x="4252606" y="1496185"/>
              <a:ext cx="324721" cy="463587"/>
              <a:chOff x="4252606" y="1496185"/>
              <a:chExt cx="324721" cy="463587"/>
            </a:xfrm>
          </p:grpSpPr>
          <p:grpSp>
            <p:nvGrpSpPr>
              <p:cNvPr id="6999" name="Google Shape;6999;p69"/>
              <p:cNvGrpSpPr/>
              <p:nvPr/>
            </p:nvGrpSpPr>
            <p:grpSpPr>
              <a:xfrm>
                <a:off x="4290828" y="1496185"/>
                <a:ext cx="286500" cy="361376"/>
                <a:chOff x="4290828" y="1496185"/>
                <a:chExt cx="286500" cy="361376"/>
              </a:xfrm>
            </p:grpSpPr>
            <p:cxnSp>
              <p:nvCxnSpPr>
                <p:cNvPr id="7000" name="Google Shape;7000;p6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001" name="Google Shape;7001;p6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2" name="Google Shape;7002;p6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69"/>
            <p:cNvGrpSpPr/>
            <p:nvPr/>
          </p:nvGrpSpPr>
          <p:grpSpPr>
            <a:xfrm>
              <a:off x="4613643" y="1763716"/>
              <a:ext cx="325308" cy="439200"/>
              <a:chOff x="4613643" y="1763716"/>
              <a:chExt cx="325308" cy="439200"/>
            </a:xfrm>
          </p:grpSpPr>
          <p:grpSp>
            <p:nvGrpSpPr>
              <p:cNvPr id="7004" name="Google Shape;7004;p69"/>
              <p:cNvGrpSpPr/>
              <p:nvPr/>
            </p:nvGrpSpPr>
            <p:grpSpPr>
              <a:xfrm>
                <a:off x="4652451" y="1879538"/>
                <a:ext cx="286500" cy="323378"/>
                <a:chOff x="4652451" y="1879538"/>
                <a:chExt cx="286500" cy="323378"/>
              </a:xfrm>
            </p:grpSpPr>
            <p:cxnSp>
              <p:nvCxnSpPr>
                <p:cNvPr id="7005" name="Google Shape;7005;p6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006" name="Google Shape;7006;p6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7" name="Google Shape;7007;p6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8" name="Google Shape;7008;p69"/>
          <p:cNvGrpSpPr/>
          <p:nvPr/>
        </p:nvGrpSpPr>
        <p:grpSpPr>
          <a:xfrm>
            <a:off x="3421841" y="2349730"/>
            <a:ext cx="1652173" cy="391517"/>
            <a:chOff x="3512551" y="2358270"/>
            <a:chExt cx="1597383" cy="378533"/>
          </a:xfrm>
        </p:grpSpPr>
        <p:cxnSp>
          <p:nvCxnSpPr>
            <p:cNvPr id="7009" name="Google Shape;7009;p69"/>
            <p:cNvCxnSpPr>
              <a:stCxn id="7010" idx="6"/>
              <a:endCxn id="7011"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012" name="Google Shape;7012;p69"/>
            <p:cNvGrpSpPr/>
            <p:nvPr/>
          </p:nvGrpSpPr>
          <p:grpSpPr>
            <a:xfrm>
              <a:off x="3512551" y="2358270"/>
              <a:ext cx="225647" cy="307714"/>
              <a:chOff x="2182679" y="2004714"/>
              <a:chExt cx="792300" cy="1080458"/>
            </a:xfrm>
          </p:grpSpPr>
          <p:cxnSp>
            <p:nvCxnSpPr>
              <p:cNvPr id="7013" name="Google Shape;7013;p69"/>
              <p:cNvCxnSpPr>
                <a:stCxn id="7014"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010" name="Google Shape;7010;p6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69"/>
            <p:cNvGrpSpPr/>
            <p:nvPr/>
          </p:nvGrpSpPr>
          <p:grpSpPr>
            <a:xfrm>
              <a:off x="3969644" y="2440153"/>
              <a:ext cx="225853" cy="296651"/>
              <a:chOff x="3775710" y="1729289"/>
              <a:chExt cx="136500" cy="179289"/>
            </a:xfrm>
          </p:grpSpPr>
          <p:cxnSp>
            <p:nvCxnSpPr>
              <p:cNvPr id="7016" name="Google Shape;7016;p6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017" name="Google Shape;7017;p6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69"/>
            <p:cNvGrpSpPr/>
            <p:nvPr/>
          </p:nvGrpSpPr>
          <p:grpSpPr>
            <a:xfrm>
              <a:off x="4427051" y="2358270"/>
              <a:ext cx="225647" cy="307714"/>
              <a:chOff x="5393704" y="2004714"/>
              <a:chExt cx="792300" cy="1080458"/>
            </a:xfrm>
          </p:grpSpPr>
          <p:cxnSp>
            <p:nvCxnSpPr>
              <p:cNvPr id="7020" name="Google Shape;7020;p69"/>
              <p:cNvCxnSpPr>
                <a:stCxn id="7021"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022" name="Google Shape;7022;p6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69"/>
            <p:cNvGrpSpPr/>
            <p:nvPr/>
          </p:nvGrpSpPr>
          <p:grpSpPr>
            <a:xfrm>
              <a:off x="4884287" y="2440252"/>
              <a:ext cx="225647" cy="296532"/>
              <a:chOff x="6999166" y="2292572"/>
              <a:chExt cx="792300" cy="1041192"/>
            </a:xfrm>
          </p:grpSpPr>
          <p:cxnSp>
            <p:nvCxnSpPr>
              <p:cNvPr id="7024" name="Google Shape;7024;p6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011" name="Google Shape;7011;p6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26" name="Google Shape;7026;p69"/>
          <p:cNvGrpSpPr/>
          <p:nvPr/>
        </p:nvGrpSpPr>
        <p:grpSpPr>
          <a:xfrm>
            <a:off x="6842649" y="1185930"/>
            <a:ext cx="1581844" cy="732818"/>
            <a:chOff x="634175" y="2986275"/>
            <a:chExt cx="3147949" cy="1458344"/>
          </a:xfrm>
        </p:grpSpPr>
        <p:cxnSp>
          <p:nvCxnSpPr>
            <p:cNvPr id="7027" name="Google Shape;7027;p69"/>
            <p:cNvCxnSpPr>
              <a:stCxn id="7028" idx="4"/>
              <a:endCxn id="7029" idx="0"/>
            </p:cNvCxnSpPr>
            <p:nvPr/>
          </p:nvCxnSpPr>
          <p:spPr>
            <a:xfrm>
              <a:off x="929975" y="3577875"/>
              <a:ext cx="591600" cy="275100"/>
            </a:xfrm>
            <a:prstGeom prst="straightConnector1">
              <a:avLst/>
            </a:prstGeom>
            <a:noFill/>
            <a:ln w="19050" cap="flat" cmpd="sng">
              <a:solidFill>
                <a:srgbClr val="435D74"/>
              </a:solidFill>
              <a:prstDash val="solid"/>
              <a:round/>
              <a:headEnd type="none" w="med" len="med"/>
              <a:tailEnd type="none" w="med" len="med"/>
            </a:ln>
          </p:spPr>
        </p:cxnSp>
        <p:cxnSp>
          <p:nvCxnSpPr>
            <p:cNvPr id="7030" name="Google Shape;7030;p69"/>
            <p:cNvCxnSpPr>
              <a:stCxn id="7029" idx="0"/>
              <a:endCxn id="703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032" name="Google Shape;7032;p69"/>
            <p:cNvCxnSpPr>
              <a:stCxn id="7031" idx="4"/>
              <a:endCxn id="7033"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034" name="Google Shape;7034;p69"/>
            <p:cNvCxnSpPr>
              <a:stCxn id="7033" idx="0"/>
              <a:endCxn id="7035" idx="4"/>
            </p:cNvCxnSpPr>
            <p:nvPr/>
          </p:nvCxnSpPr>
          <p:spPr>
            <a:xfrm rot="10800000" flipH="1">
              <a:off x="2894933" y="3577918"/>
              <a:ext cx="591600" cy="275100"/>
            </a:xfrm>
            <a:prstGeom prst="straightConnector1">
              <a:avLst/>
            </a:prstGeom>
            <a:noFill/>
            <a:ln w="19050" cap="flat" cmpd="sng">
              <a:solidFill>
                <a:srgbClr val="435D74"/>
              </a:solidFill>
              <a:prstDash val="solid"/>
              <a:round/>
              <a:headEnd type="none" w="med" len="med"/>
              <a:tailEnd type="none" w="med" len="med"/>
            </a:ln>
          </p:spPr>
        </p:cxnSp>
        <p:sp>
          <p:nvSpPr>
            <p:cNvPr id="7035" name="Google Shape;7035;p6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31" name="Google Shape;7031;p6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28" name="Google Shape;7028;p6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33" name="Google Shape;7033;p6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29" name="Google Shape;7029;p6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036" name="Google Shape;7036;p69"/>
          <p:cNvGrpSpPr/>
          <p:nvPr/>
        </p:nvGrpSpPr>
        <p:grpSpPr>
          <a:xfrm>
            <a:off x="3410364" y="2880240"/>
            <a:ext cx="1675128" cy="313674"/>
            <a:chOff x="998425" y="1182125"/>
            <a:chExt cx="1065400" cy="199500"/>
          </a:xfrm>
        </p:grpSpPr>
        <p:sp>
          <p:nvSpPr>
            <p:cNvPr id="7037" name="Google Shape;7037;p6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69"/>
          <p:cNvGrpSpPr/>
          <p:nvPr/>
        </p:nvGrpSpPr>
        <p:grpSpPr>
          <a:xfrm>
            <a:off x="3410363" y="3836206"/>
            <a:ext cx="1675129" cy="525345"/>
            <a:chOff x="5194708" y="3484366"/>
            <a:chExt cx="3148148" cy="987304"/>
          </a:xfrm>
        </p:grpSpPr>
        <p:grpSp>
          <p:nvGrpSpPr>
            <p:cNvPr id="7043" name="Google Shape;7043;p69"/>
            <p:cNvGrpSpPr/>
            <p:nvPr/>
          </p:nvGrpSpPr>
          <p:grpSpPr>
            <a:xfrm>
              <a:off x="7531521" y="3484366"/>
              <a:ext cx="811335" cy="987304"/>
              <a:chOff x="3379425" y="1617275"/>
              <a:chExt cx="1090650" cy="1327200"/>
            </a:xfrm>
          </p:grpSpPr>
          <p:sp>
            <p:nvSpPr>
              <p:cNvPr id="7044" name="Google Shape;7044;p6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9"/>
            <p:cNvGrpSpPr/>
            <p:nvPr/>
          </p:nvGrpSpPr>
          <p:grpSpPr>
            <a:xfrm>
              <a:off x="6752546" y="3484366"/>
              <a:ext cx="811428" cy="987304"/>
              <a:chOff x="2332275" y="1617275"/>
              <a:chExt cx="1090775" cy="1327200"/>
            </a:xfrm>
          </p:grpSpPr>
          <p:sp>
            <p:nvSpPr>
              <p:cNvPr id="7048" name="Google Shape;7048;p6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69"/>
            <p:cNvGrpSpPr/>
            <p:nvPr/>
          </p:nvGrpSpPr>
          <p:grpSpPr>
            <a:xfrm>
              <a:off x="5973664" y="3484366"/>
              <a:ext cx="811335" cy="987304"/>
              <a:chOff x="1285250" y="1617275"/>
              <a:chExt cx="1090650" cy="1327200"/>
            </a:xfrm>
          </p:grpSpPr>
          <p:sp>
            <p:nvSpPr>
              <p:cNvPr id="7052" name="Google Shape;7052;p6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9"/>
            <p:cNvGrpSpPr/>
            <p:nvPr/>
          </p:nvGrpSpPr>
          <p:grpSpPr>
            <a:xfrm>
              <a:off x="5194708" y="3484366"/>
              <a:ext cx="811409" cy="987304"/>
              <a:chOff x="238125" y="1617275"/>
              <a:chExt cx="1090750" cy="1327200"/>
            </a:xfrm>
          </p:grpSpPr>
          <p:sp>
            <p:nvSpPr>
              <p:cNvPr id="7056" name="Google Shape;7056;p6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9" name="Google Shape;7059;p69"/>
          <p:cNvGrpSpPr/>
          <p:nvPr/>
        </p:nvGrpSpPr>
        <p:grpSpPr>
          <a:xfrm>
            <a:off x="6844048" y="2482095"/>
            <a:ext cx="1579046" cy="522230"/>
            <a:chOff x="6853641" y="2534077"/>
            <a:chExt cx="1515545" cy="501229"/>
          </a:xfrm>
        </p:grpSpPr>
        <p:grpSp>
          <p:nvGrpSpPr>
            <p:cNvPr id="7060" name="Google Shape;7060;p69"/>
            <p:cNvGrpSpPr/>
            <p:nvPr/>
          </p:nvGrpSpPr>
          <p:grpSpPr>
            <a:xfrm>
              <a:off x="6853641" y="2618923"/>
              <a:ext cx="1515545" cy="324556"/>
              <a:chOff x="6853641" y="2618923"/>
              <a:chExt cx="1515545" cy="324556"/>
            </a:xfrm>
          </p:grpSpPr>
          <p:sp>
            <p:nvSpPr>
              <p:cNvPr id="7061" name="Google Shape;7061;p6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6" name="Google Shape;7066;p6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9"/>
          <p:cNvGrpSpPr/>
          <p:nvPr/>
        </p:nvGrpSpPr>
        <p:grpSpPr>
          <a:xfrm>
            <a:off x="3438940" y="3357136"/>
            <a:ext cx="1617976" cy="346616"/>
            <a:chOff x="1808063" y="4294338"/>
            <a:chExt cx="3370782" cy="721817"/>
          </a:xfrm>
        </p:grpSpPr>
        <p:sp>
          <p:nvSpPr>
            <p:cNvPr id="7072" name="Google Shape;7072;p6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69"/>
          <p:cNvGrpSpPr/>
          <p:nvPr/>
        </p:nvGrpSpPr>
        <p:grpSpPr>
          <a:xfrm>
            <a:off x="5264936" y="4023886"/>
            <a:ext cx="1417067" cy="350605"/>
            <a:chOff x="4234950" y="2101012"/>
            <a:chExt cx="4219974" cy="1044090"/>
          </a:xfrm>
        </p:grpSpPr>
        <p:sp>
          <p:nvSpPr>
            <p:cNvPr id="7083" name="Google Shape;7083;p6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69"/>
          <p:cNvGrpSpPr/>
          <p:nvPr/>
        </p:nvGrpSpPr>
        <p:grpSpPr>
          <a:xfrm>
            <a:off x="6840408" y="2014643"/>
            <a:ext cx="1586327" cy="371557"/>
            <a:chOff x="1247650" y="2075423"/>
            <a:chExt cx="6648477" cy="1557238"/>
          </a:xfrm>
        </p:grpSpPr>
        <p:sp>
          <p:nvSpPr>
            <p:cNvPr id="7100" name="Google Shape;7100;p6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9"/>
          <p:cNvGrpSpPr/>
          <p:nvPr/>
        </p:nvGrpSpPr>
        <p:grpSpPr>
          <a:xfrm>
            <a:off x="5271678" y="1167833"/>
            <a:ext cx="1415601" cy="1648533"/>
            <a:chOff x="1839112" y="2209163"/>
            <a:chExt cx="1918159" cy="2233784"/>
          </a:xfrm>
        </p:grpSpPr>
        <p:sp>
          <p:nvSpPr>
            <p:cNvPr id="7107" name="Google Shape;7107;p6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0" name="Google Shape;7110;p69"/>
            <p:cNvCxnSpPr>
              <a:stCxn id="7107" idx="6"/>
              <a:endCxn id="7108" idx="2"/>
            </p:cNvCxnSpPr>
            <p:nvPr/>
          </p:nvCxnSpPr>
          <p:spPr>
            <a:xfrm>
              <a:off x="2414212" y="2496713"/>
              <a:ext cx="768000" cy="9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111" name="Google Shape;7111;p69"/>
            <p:cNvCxnSpPr>
              <a:stCxn id="7108" idx="4"/>
              <a:endCxn id="7112"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113" name="Google Shape;7113;p69"/>
            <p:cNvCxnSpPr>
              <a:stCxn id="7112" idx="6"/>
              <a:endCxn id="7109" idx="2"/>
            </p:cNvCxnSpPr>
            <p:nvPr/>
          </p:nvCxnSpPr>
          <p:spPr>
            <a:xfrm>
              <a:off x="2414212" y="3328316"/>
              <a:ext cx="768000" cy="9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114" name="Google Shape;7114;p69"/>
            <p:cNvCxnSpPr>
              <a:stCxn id="7109" idx="4"/>
              <a:endCxn id="7115"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112" name="Google Shape;7112;p6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7" name="Google Shape;7117;p69"/>
            <p:cNvCxnSpPr>
              <a:endCxn id="7116"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118" name="Google Shape;7118;p69"/>
          <p:cNvGrpSpPr/>
          <p:nvPr/>
        </p:nvGrpSpPr>
        <p:grpSpPr>
          <a:xfrm>
            <a:off x="3428944" y="1185917"/>
            <a:ext cx="1637968" cy="154942"/>
            <a:chOff x="238125" y="2506075"/>
            <a:chExt cx="7115411" cy="673075"/>
          </a:xfrm>
        </p:grpSpPr>
        <p:sp>
          <p:nvSpPr>
            <p:cNvPr id="7119" name="Google Shape;7119;p6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69"/>
          <p:cNvGrpSpPr/>
          <p:nvPr/>
        </p:nvGrpSpPr>
        <p:grpSpPr>
          <a:xfrm>
            <a:off x="1969680" y="1500635"/>
            <a:ext cx="1262932" cy="785408"/>
            <a:chOff x="548861" y="389676"/>
            <a:chExt cx="3843371" cy="2390163"/>
          </a:xfrm>
        </p:grpSpPr>
        <p:cxnSp>
          <p:nvCxnSpPr>
            <p:cNvPr id="7125" name="Google Shape;7125;p6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126" name="Google Shape;7126;p6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127" name="Google Shape;7127;p6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128" name="Google Shape;7128;p6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129" name="Google Shape;7129;p6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130" name="Google Shape;7130;p6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31" name="Google Shape;7131;p6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132" name="Google Shape;7132;p6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9"/>
          <p:cNvGrpSpPr/>
          <p:nvPr/>
        </p:nvGrpSpPr>
        <p:grpSpPr>
          <a:xfrm>
            <a:off x="757812" y="2607512"/>
            <a:ext cx="1412054" cy="633562"/>
            <a:chOff x="1187400" y="2529299"/>
            <a:chExt cx="6769193" cy="2241903"/>
          </a:xfrm>
        </p:grpSpPr>
        <p:sp>
          <p:nvSpPr>
            <p:cNvPr id="7139" name="Google Shape;7139;p6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140" name="Google Shape;7140;p6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1" name="Google Shape;7141;p6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2" name="Google Shape;7142;p6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3" name="Google Shape;7143;p6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4" name="Google Shape;7144;p6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5" name="Google Shape;7145;p6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146" name="Google Shape;7146;p69"/>
            <p:cNvCxnSpPr>
              <a:stCxn id="7139" idx="2"/>
              <a:endCxn id="7140" idx="0"/>
            </p:cNvCxnSpPr>
            <p:nvPr/>
          </p:nvCxnSpPr>
          <p:spPr>
            <a:xfrm rot="-5400000" flipH="1">
              <a:off x="5228393" y="2315399"/>
              <a:ext cx="4575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147" name="Google Shape;7147;p69"/>
            <p:cNvCxnSpPr>
              <a:stCxn id="7141" idx="0"/>
              <a:endCxn id="7139" idx="2"/>
            </p:cNvCxnSpPr>
            <p:nvPr/>
          </p:nvCxnSpPr>
          <p:spPr>
            <a:xfrm rot="-5400000">
              <a:off x="3458097" y="2315100"/>
              <a:ext cx="4575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148" name="Google Shape;7148;p69"/>
            <p:cNvCxnSpPr>
              <a:stCxn id="7141" idx="2"/>
              <a:endCxn id="7143" idx="0"/>
            </p:cNvCxnSpPr>
            <p:nvPr/>
          </p:nvCxnSpPr>
          <p:spPr>
            <a:xfrm rot="-5400000" flipH="1">
              <a:off x="2995797" y="3677400"/>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149" name="Google Shape;7149;p69"/>
            <p:cNvCxnSpPr>
              <a:stCxn id="7142" idx="0"/>
              <a:endCxn id="7141" idx="2"/>
            </p:cNvCxnSpPr>
            <p:nvPr/>
          </p:nvCxnSpPr>
          <p:spPr>
            <a:xfrm rot="-5400000">
              <a:off x="2150550" y="3677101"/>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150" name="Google Shape;7150;p69"/>
            <p:cNvCxnSpPr>
              <a:stCxn id="7140" idx="2"/>
              <a:endCxn id="7145" idx="0"/>
            </p:cNvCxnSpPr>
            <p:nvPr/>
          </p:nvCxnSpPr>
          <p:spPr>
            <a:xfrm rot="-5400000" flipH="1">
              <a:off x="6536390" y="3677400"/>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151" name="Google Shape;7151;p69"/>
            <p:cNvCxnSpPr>
              <a:stCxn id="7144" idx="0"/>
              <a:endCxn id="7140" idx="2"/>
            </p:cNvCxnSpPr>
            <p:nvPr/>
          </p:nvCxnSpPr>
          <p:spPr>
            <a:xfrm rot="-5400000">
              <a:off x="5691150" y="3677101"/>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152" name="Google Shape;7152;p69"/>
          <p:cNvGrpSpPr/>
          <p:nvPr/>
        </p:nvGrpSpPr>
        <p:grpSpPr>
          <a:xfrm>
            <a:off x="6844058" y="3100221"/>
            <a:ext cx="1579035" cy="540873"/>
            <a:chOff x="6895650" y="3126697"/>
            <a:chExt cx="1436662" cy="492105"/>
          </a:xfrm>
        </p:grpSpPr>
        <p:sp>
          <p:nvSpPr>
            <p:cNvPr id="7153" name="Google Shape;7153;p6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8" name="Google Shape;7158;p69"/>
            <p:cNvGrpSpPr/>
            <p:nvPr/>
          </p:nvGrpSpPr>
          <p:grpSpPr>
            <a:xfrm>
              <a:off x="6995957" y="3335810"/>
              <a:ext cx="1230393" cy="71754"/>
              <a:chOff x="6995957" y="3287964"/>
              <a:chExt cx="1230393" cy="71754"/>
            </a:xfrm>
          </p:grpSpPr>
          <p:sp>
            <p:nvSpPr>
              <p:cNvPr id="7159" name="Google Shape;7159;p6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4" name="Google Shape;7164;p69"/>
          <p:cNvGrpSpPr/>
          <p:nvPr/>
        </p:nvGrpSpPr>
        <p:grpSpPr>
          <a:xfrm>
            <a:off x="6842640" y="3736984"/>
            <a:ext cx="1581862" cy="650625"/>
            <a:chOff x="6777990" y="3710194"/>
            <a:chExt cx="1646915" cy="677382"/>
          </a:xfrm>
        </p:grpSpPr>
        <p:grpSp>
          <p:nvGrpSpPr>
            <p:cNvPr id="7165" name="Google Shape;7165;p69"/>
            <p:cNvGrpSpPr/>
            <p:nvPr/>
          </p:nvGrpSpPr>
          <p:grpSpPr>
            <a:xfrm>
              <a:off x="6777990" y="3874492"/>
              <a:ext cx="411129" cy="513083"/>
              <a:chOff x="6777990" y="3874492"/>
              <a:chExt cx="411129" cy="513083"/>
            </a:xfrm>
          </p:grpSpPr>
          <p:cxnSp>
            <p:nvCxnSpPr>
              <p:cNvPr id="7166" name="Google Shape;7166;p6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167" name="Google Shape;7167;p6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69"/>
            <p:cNvGrpSpPr/>
            <p:nvPr/>
          </p:nvGrpSpPr>
          <p:grpSpPr>
            <a:xfrm>
              <a:off x="7188425" y="3710194"/>
              <a:ext cx="411123" cy="520535"/>
              <a:chOff x="7188425" y="3710194"/>
              <a:chExt cx="411123" cy="520535"/>
            </a:xfrm>
          </p:grpSpPr>
          <p:cxnSp>
            <p:nvCxnSpPr>
              <p:cNvPr id="7169" name="Google Shape;7169;p6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170" name="Google Shape;7170;p6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9"/>
            <p:cNvGrpSpPr/>
            <p:nvPr/>
          </p:nvGrpSpPr>
          <p:grpSpPr>
            <a:xfrm>
              <a:off x="7603341" y="3874492"/>
              <a:ext cx="411474" cy="513083"/>
              <a:chOff x="7603341" y="3874492"/>
              <a:chExt cx="411474" cy="513083"/>
            </a:xfrm>
          </p:grpSpPr>
          <p:cxnSp>
            <p:nvCxnSpPr>
              <p:cNvPr id="7172" name="Google Shape;7172;p6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173" name="Google Shape;7173;p6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69"/>
            <p:cNvGrpSpPr/>
            <p:nvPr/>
          </p:nvGrpSpPr>
          <p:grpSpPr>
            <a:xfrm>
              <a:off x="8013776" y="3722847"/>
              <a:ext cx="411129" cy="507881"/>
              <a:chOff x="8013776" y="3722847"/>
              <a:chExt cx="411129" cy="507881"/>
            </a:xfrm>
          </p:grpSpPr>
          <p:cxnSp>
            <p:nvCxnSpPr>
              <p:cNvPr id="7175" name="Google Shape;7175;p6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176" name="Google Shape;7176;p6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7" name="Google Shape;7177;p69"/>
          <p:cNvGrpSpPr/>
          <p:nvPr/>
        </p:nvGrpSpPr>
        <p:grpSpPr>
          <a:xfrm>
            <a:off x="5262155" y="2909824"/>
            <a:ext cx="1421889" cy="1020603"/>
            <a:chOff x="5190863" y="2824811"/>
            <a:chExt cx="1544860" cy="1108869"/>
          </a:xfrm>
        </p:grpSpPr>
        <p:grpSp>
          <p:nvGrpSpPr>
            <p:cNvPr id="7178" name="Google Shape;7178;p69"/>
            <p:cNvGrpSpPr/>
            <p:nvPr/>
          </p:nvGrpSpPr>
          <p:grpSpPr>
            <a:xfrm>
              <a:off x="5938695" y="3176919"/>
              <a:ext cx="685761" cy="404739"/>
              <a:chOff x="5938695" y="3176919"/>
              <a:chExt cx="685761" cy="404739"/>
            </a:xfrm>
          </p:grpSpPr>
          <p:grpSp>
            <p:nvGrpSpPr>
              <p:cNvPr id="7179" name="Google Shape;7179;p69"/>
              <p:cNvGrpSpPr/>
              <p:nvPr/>
            </p:nvGrpSpPr>
            <p:grpSpPr>
              <a:xfrm>
                <a:off x="5938695" y="3176919"/>
                <a:ext cx="685761" cy="404739"/>
                <a:chOff x="5938695" y="3176919"/>
                <a:chExt cx="685761" cy="404739"/>
              </a:xfrm>
            </p:grpSpPr>
            <p:sp>
              <p:nvSpPr>
                <p:cNvPr id="7180" name="Google Shape;7180;p6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2" name="Google Shape;7182;p6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69"/>
            <p:cNvGrpSpPr/>
            <p:nvPr/>
          </p:nvGrpSpPr>
          <p:grpSpPr>
            <a:xfrm>
              <a:off x="5305233" y="3176835"/>
              <a:ext cx="685971" cy="404655"/>
              <a:chOff x="5305233" y="3176835"/>
              <a:chExt cx="685971" cy="404655"/>
            </a:xfrm>
          </p:grpSpPr>
          <p:grpSp>
            <p:nvGrpSpPr>
              <p:cNvPr id="7184" name="Google Shape;7184;p69"/>
              <p:cNvGrpSpPr/>
              <p:nvPr/>
            </p:nvGrpSpPr>
            <p:grpSpPr>
              <a:xfrm>
                <a:off x="5305233" y="3176835"/>
                <a:ext cx="685971" cy="404655"/>
                <a:chOff x="5305233" y="3176835"/>
                <a:chExt cx="685971" cy="404655"/>
              </a:xfrm>
            </p:grpSpPr>
            <p:sp>
              <p:nvSpPr>
                <p:cNvPr id="7185" name="Google Shape;7185;p6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7" name="Google Shape;7187;p6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8" name="Google Shape;7188;p6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9" name="Google Shape;7189;p69"/>
            <p:cNvGrpSpPr/>
            <p:nvPr/>
          </p:nvGrpSpPr>
          <p:grpSpPr>
            <a:xfrm>
              <a:off x="5657361" y="2824811"/>
              <a:ext cx="1078361" cy="404655"/>
              <a:chOff x="5657361" y="2824811"/>
              <a:chExt cx="1078361" cy="404655"/>
            </a:xfrm>
          </p:grpSpPr>
          <p:grpSp>
            <p:nvGrpSpPr>
              <p:cNvPr id="7190" name="Google Shape;7190;p69"/>
              <p:cNvGrpSpPr/>
              <p:nvPr/>
            </p:nvGrpSpPr>
            <p:grpSpPr>
              <a:xfrm>
                <a:off x="5657361" y="2824811"/>
                <a:ext cx="1078361" cy="404655"/>
                <a:chOff x="5657361" y="2824811"/>
                <a:chExt cx="1078361" cy="404655"/>
              </a:xfrm>
            </p:grpSpPr>
            <p:grpSp>
              <p:nvGrpSpPr>
                <p:cNvPr id="7191" name="Google Shape;7191;p69"/>
                <p:cNvGrpSpPr/>
                <p:nvPr/>
              </p:nvGrpSpPr>
              <p:grpSpPr>
                <a:xfrm>
                  <a:off x="5938485" y="2824811"/>
                  <a:ext cx="797237" cy="404655"/>
                  <a:chOff x="5938485" y="2824811"/>
                  <a:chExt cx="797237" cy="404655"/>
                </a:xfrm>
              </p:grpSpPr>
              <p:sp>
                <p:nvSpPr>
                  <p:cNvPr id="7192" name="Google Shape;7192;p6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4" name="Google Shape;7194;p6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5" name="Google Shape;7195;p6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69"/>
            <p:cNvGrpSpPr/>
            <p:nvPr/>
          </p:nvGrpSpPr>
          <p:grpSpPr>
            <a:xfrm>
              <a:off x="5190863" y="3528942"/>
              <a:ext cx="1078026" cy="404739"/>
              <a:chOff x="5190863" y="3528942"/>
              <a:chExt cx="1078026" cy="404739"/>
            </a:xfrm>
          </p:grpSpPr>
          <p:sp>
            <p:nvSpPr>
              <p:cNvPr id="7197" name="Google Shape;7197;p6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8" name="Google Shape;7198;p69"/>
              <p:cNvGrpSpPr/>
              <p:nvPr/>
            </p:nvGrpSpPr>
            <p:grpSpPr>
              <a:xfrm>
                <a:off x="5190863" y="3528942"/>
                <a:ext cx="1078026" cy="404739"/>
                <a:chOff x="5190863" y="3528942"/>
                <a:chExt cx="1078026" cy="404739"/>
              </a:xfrm>
            </p:grpSpPr>
            <p:sp>
              <p:nvSpPr>
                <p:cNvPr id="7199" name="Google Shape;7199;p6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01" name="Google Shape;7201;p69"/>
          <p:cNvGrpSpPr/>
          <p:nvPr/>
        </p:nvGrpSpPr>
        <p:grpSpPr>
          <a:xfrm>
            <a:off x="728162" y="1474292"/>
            <a:ext cx="1086719" cy="879487"/>
            <a:chOff x="803162" y="1474292"/>
            <a:chExt cx="1086719" cy="879487"/>
          </a:xfrm>
        </p:grpSpPr>
        <p:grpSp>
          <p:nvGrpSpPr>
            <p:cNvPr id="7202" name="Google Shape;7202;p69"/>
            <p:cNvGrpSpPr/>
            <p:nvPr/>
          </p:nvGrpSpPr>
          <p:grpSpPr>
            <a:xfrm>
              <a:off x="803162" y="1625948"/>
              <a:ext cx="445856" cy="576579"/>
              <a:chOff x="803162" y="1625948"/>
              <a:chExt cx="445856" cy="576579"/>
            </a:xfrm>
          </p:grpSpPr>
          <p:sp>
            <p:nvSpPr>
              <p:cNvPr id="7203" name="Google Shape;7203;p6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4" name="Google Shape;7204;p69"/>
              <p:cNvGrpSpPr/>
              <p:nvPr/>
            </p:nvGrpSpPr>
            <p:grpSpPr>
              <a:xfrm>
                <a:off x="1056023" y="1625948"/>
                <a:ext cx="192995" cy="576579"/>
                <a:chOff x="1056023" y="1625948"/>
                <a:chExt cx="192995" cy="576579"/>
              </a:xfrm>
            </p:grpSpPr>
            <p:sp>
              <p:nvSpPr>
                <p:cNvPr id="7205" name="Google Shape;7205;p6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10" name="Google Shape;7210;p69"/>
            <p:cNvGrpSpPr/>
            <p:nvPr/>
          </p:nvGrpSpPr>
          <p:grpSpPr>
            <a:xfrm>
              <a:off x="1371406" y="1474292"/>
              <a:ext cx="518475" cy="879487"/>
              <a:chOff x="1398231" y="1474292"/>
              <a:chExt cx="518475" cy="879487"/>
            </a:xfrm>
          </p:grpSpPr>
          <p:grpSp>
            <p:nvGrpSpPr>
              <p:cNvPr id="7211" name="Google Shape;7211;p69"/>
              <p:cNvGrpSpPr/>
              <p:nvPr/>
            </p:nvGrpSpPr>
            <p:grpSpPr>
              <a:xfrm>
                <a:off x="1398231" y="1474292"/>
                <a:ext cx="518475" cy="341643"/>
                <a:chOff x="1398231" y="1474292"/>
                <a:chExt cx="518475" cy="341643"/>
              </a:xfrm>
            </p:grpSpPr>
            <p:sp>
              <p:nvSpPr>
                <p:cNvPr id="7212" name="Google Shape;7212;p6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3" name="Google Shape;7213;p69"/>
                <p:cNvGrpSpPr/>
                <p:nvPr/>
              </p:nvGrpSpPr>
              <p:grpSpPr>
                <a:xfrm>
                  <a:off x="1616453" y="1474292"/>
                  <a:ext cx="300253" cy="341643"/>
                  <a:chOff x="1616453" y="1475379"/>
                  <a:chExt cx="300253" cy="341643"/>
                </a:xfrm>
              </p:grpSpPr>
              <p:sp>
                <p:nvSpPr>
                  <p:cNvPr id="7214" name="Google Shape;7214;p6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1" name="Google Shape;7221;p69"/>
                  <p:cNvGrpSpPr/>
                  <p:nvPr/>
                </p:nvGrpSpPr>
                <p:grpSpPr>
                  <a:xfrm>
                    <a:off x="1839639" y="1475379"/>
                    <a:ext cx="77067" cy="341643"/>
                    <a:chOff x="1839639" y="1475379"/>
                    <a:chExt cx="77067" cy="341643"/>
                  </a:xfrm>
                </p:grpSpPr>
                <p:sp>
                  <p:nvSpPr>
                    <p:cNvPr id="7222" name="Google Shape;7222;p6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24" name="Google Shape;7224;p69"/>
              <p:cNvGrpSpPr/>
              <p:nvPr/>
            </p:nvGrpSpPr>
            <p:grpSpPr>
              <a:xfrm>
                <a:off x="1398451" y="2012951"/>
                <a:ext cx="518255" cy="340828"/>
                <a:chOff x="1398451" y="2012951"/>
                <a:chExt cx="518255" cy="340828"/>
              </a:xfrm>
            </p:grpSpPr>
            <p:sp>
              <p:nvSpPr>
                <p:cNvPr id="7225" name="Google Shape;7225;p6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6" name="Google Shape;7226;p69"/>
                <p:cNvGrpSpPr/>
                <p:nvPr/>
              </p:nvGrpSpPr>
              <p:grpSpPr>
                <a:xfrm>
                  <a:off x="1616453" y="2012951"/>
                  <a:ext cx="300253" cy="340828"/>
                  <a:chOff x="1616453" y="2013538"/>
                  <a:chExt cx="300253" cy="340828"/>
                </a:xfrm>
              </p:grpSpPr>
              <p:sp>
                <p:nvSpPr>
                  <p:cNvPr id="7227" name="Google Shape;7227;p6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4" name="Google Shape;7234;p69"/>
                  <p:cNvGrpSpPr/>
                  <p:nvPr/>
                </p:nvGrpSpPr>
                <p:grpSpPr>
                  <a:xfrm>
                    <a:off x="1839639" y="2013538"/>
                    <a:ext cx="77067" cy="340828"/>
                    <a:chOff x="1839639" y="2013538"/>
                    <a:chExt cx="77067" cy="340828"/>
                  </a:xfrm>
                </p:grpSpPr>
                <p:sp>
                  <p:nvSpPr>
                    <p:cNvPr id="7235" name="Google Shape;7235;p6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237" name="Google Shape;7237;p69"/>
          <p:cNvGrpSpPr/>
          <p:nvPr/>
        </p:nvGrpSpPr>
        <p:grpSpPr>
          <a:xfrm>
            <a:off x="724986" y="3605478"/>
            <a:ext cx="1368681" cy="682918"/>
            <a:chOff x="724986" y="3605478"/>
            <a:chExt cx="1368681" cy="682918"/>
          </a:xfrm>
        </p:grpSpPr>
        <p:grpSp>
          <p:nvGrpSpPr>
            <p:cNvPr id="7238" name="Google Shape;7238;p69"/>
            <p:cNvGrpSpPr/>
            <p:nvPr/>
          </p:nvGrpSpPr>
          <p:grpSpPr>
            <a:xfrm>
              <a:off x="1289102" y="3823629"/>
              <a:ext cx="240442" cy="250435"/>
              <a:chOff x="-165066" y="3843615"/>
              <a:chExt cx="221259" cy="230455"/>
            </a:xfrm>
          </p:grpSpPr>
          <p:sp>
            <p:nvSpPr>
              <p:cNvPr id="7239" name="Google Shape;7239;p6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69"/>
            <p:cNvGrpSpPr/>
            <p:nvPr/>
          </p:nvGrpSpPr>
          <p:grpSpPr>
            <a:xfrm>
              <a:off x="724986" y="3605478"/>
              <a:ext cx="1368681" cy="682918"/>
              <a:chOff x="724986" y="3605478"/>
              <a:chExt cx="1368681" cy="682918"/>
            </a:xfrm>
          </p:grpSpPr>
          <p:grpSp>
            <p:nvGrpSpPr>
              <p:cNvPr id="7260" name="Google Shape;7260;p69"/>
              <p:cNvGrpSpPr/>
              <p:nvPr/>
            </p:nvGrpSpPr>
            <p:grpSpPr>
              <a:xfrm>
                <a:off x="1498221" y="4047614"/>
                <a:ext cx="529172" cy="240783"/>
                <a:chOff x="1498221" y="4047614"/>
                <a:chExt cx="529172" cy="240783"/>
              </a:xfrm>
            </p:grpSpPr>
            <p:grpSp>
              <p:nvGrpSpPr>
                <p:cNvPr id="7261" name="Google Shape;7261;p69"/>
                <p:cNvGrpSpPr/>
                <p:nvPr/>
              </p:nvGrpSpPr>
              <p:grpSpPr>
                <a:xfrm>
                  <a:off x="1826655" y="4224370"/>
                  <a:ext cx="200738" cy="25631"/>
                  <a:chOff x="1826655" y="4224370"/>
                  <a:chExt cx="200738" cy="25631"/>
                </a:xfrm>
              </p:grpSpPr>
              <p:sp>
                <p:nvSpPr>
                  <p:cNvPr id="7262" name="Google Shape;7262;p6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9"/>
                <p:cNvGrpSpPr/>
                <p:nvPr/>
              </p:nvGrpSpPr>
              <p:grpSpPr>
                <a:xfrm>
                  <a:off x="1498221" y="4047614"/>
                  <a:ext cx="328444" cy="240783"/>
                  <a:chOff x="1498221" y="4047614"/>
                  <a:chExt cx="328444" cy="240783"/>
                </a:xfrm>
              </p:grpSpPr>
              <p:sp>
                <p:nvSpPr>
                  <p:cNvPr id="7265" name="Google Shape;7265;p6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6" name="Google Shape;7266;p69"/>
                  <p:cNvGrpSpPr/>
                  <p:nvPr/>
                </p:nvGrpSpPr>
                <p:grpSpPr>
                  <a:xfrm>
                    <a:off x="1498221" y="4047614"/>
                    <a:ext cx="150566" cy="190416"/>
                    <a:chOff x="1498221" y="4047614"/>
                    <a:chExt cx="150566" cy="190416"/>
                  </a:xfrm>
                </p:grpSpPr>
                <p:sp>
                  <p:nvSpPr>
                    <p:cNvPr id="7267" name="Google Shape;7267;p6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69" name="Google Shape;7269;p69"/>
              <p:cNvGrpSpPr/>
              <p:nvPr/>
            </p:nvGrpSpPr>
            <p:grpSpPr>
              <a:xfrm>
                <a:off x="1560718" y="3800594"/>
                <a:ext cx="532948" cy="302090"/>
                <a:chOff x="1560718" y="3800594"/>
                <a:chExt cx="532948" cy="302090"/>
              </a:xfrm>
            </p:grpSpPr>
            <p:grpSp>
              <p:nvGrpSpPr>
                <p:cNvPr id="7270" name="Google Shape;7270;p69"/>
                <p:cNvGrpSpPr/>
                <p:nvPr/>
              </p:nvGrpSpPr>
              <p:grpSpPr>
                <a:xfrm>
                  <a:off x="1912179" y="3827344"/>
                  <a:ext cx="181487" cy="25631"/>
                  <a:chOff x="1912179" y="3827344"/>
                  <a:chExt cx="181487" cy="25631"/>
                </a:xfrm>
              </p:grpSpPr>
              <p:sp>
                <p:nvSpPr>
                  <p:cNvPr id="7271" name="Google Shape;7271;p6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69"/>
                <p:cNvGrpSpPr/>
                <p:nvPr/>
              </p:nvGrpSpPr>
              <p:grpSpPr>
                <a:xfrm>
                  <a:off x="1912179" y="4044505"/>
                  <a:ext cx="181487" cy="25622"/>
                  <a:chOff x="1912179" y="4044506"/>
                  <a:chExt cx="181487" cy="25622"/>
                </a:xfrm>
              </p:grpSpPr>
              <p:sp>
                <p:nvSpPr>
                  <p:cNvPr id="7274" name="Google Shape;7274;p6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9"/>
                <p:cNvGrpSpPr/>
                <p:nvPr/>
              </p:nvGrpSpPr>
              <p:grpSpPr>
                <a:xfrm>
                  <a:off x="1560718" y="3800594"/>
                  <a:ext cx="351472" cy="302090"/>
                  <a:chOff x="1560718" y="3800594"/>
                  <a:chExt cx="351472" cy="302090"/>
                </a:xfrm>
              </p:grpSpPr>
              <p:grpSp>
                <p:nvGrpSpPr>
                  <p:cNvPr id="7277" name="Google Shape;7277;p69"/>
                  <p:cNvGrpSpPr/>
                  <p:nvPr/>
                </p:nvGrpSpPr>
                <p:grpSpPr>
                  <a:xfrm>
                    <a:off x="1560718" y="3842857"/>
                    <a:ext cx="173586" cy="217131"/>
                    <a:chOff x="1560718" y="3842857"/>
                    <a:chExt cx="173586" cy="217131"/>
                  </a:xfrm>
                </p:grpSpPr>
                <p:sp>
                  <p:nvSpPr>
                    <p:cNvPr id="7278" name="Google Shape;7278;p6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1" name="Google Shape;7281;p6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83" name="Google Shape;7283;p6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4" name="Google Shape;7284;p69"/>
              <p:cNvGrpSpPr/>
              <p:nvPr/>
            </p:nvGrpSpPr>
            <p:grpSpPr>
              <a:xfrm>
                <a:off x="785350" y="3605478"/>
                <a:ext cx="535311" cy="249245"/>
                <a:chOff x="785350" y="3605478"/>
                <a:chExt cx="535311" cy="249245"/>
              </a:xfrm>
            </p:grpSpPr>
            <p:grpSp>
              <p:nvGrpSpPr>
                <p:cNvPr id="7285" name="Google Shape;7285;p69"/>
                <p:cNvGrpSpPr/>
                <p:nvPr/>
              </p:nvGrpSpPr>
              <p:grpSpPr>
                <a:xfrm>
                  <a:off x="785350" y="3605478"/>
                  <a:ext cx="376191" cy="102736"/>
                  <a:chOff x="785350" y="3605478"/>
                  <a:chExt cx="376191" cy="102736"/>
                </a:xfrm>
              </p:grpSpPr>
              <p:sp>
                <p:nvSpPr>
                  <p:cNvPr id="7286" name="Google Shape;7286;p6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9"/>
                <p:cNvGrpSpPr/>
                <p:nvPr/>
              </p:nvGrpSpPr>
              <p:grpSpPr>
                <a:xfrm>
                  <a:off x="1161530" y="3655851"/>
                  <a:ext cx="159131" cy="198872"/>
                  <a:chOff x="1161530" y="3655851"/>
                  <a:chExt cx="159131" cy="198872"/>
                </a:xfrm>
              </p:grpSpPr>
              <p:sp>
                <p:nvSpPr>
                  <p:cNvPr id="7290" name="Google Shape;7290;p6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2" name="Google Shape;7292;p69"/>
              <p:cNvGrpSpPr/>
              <p:nvPr/>
            </p:nvGrpSpPr>
            <p:grpSpPr>
              <a:xfrm>
                <a:off x="785350" y="4047614"/>
                <a:ext cx="535311" cy="240783"/>
                <a:chOff x="785350" y="4047614"/>
                <a:chExt cx="535311" cy="240783"/>
              </a:xfrm>
            </p:grpSpPr>
            <p:grpSp>
              <p:nvGrpSpPr>
                <p:cNvPr id="7293" name="Google Shape;7293;p69"/>
                <p:cNvGrpSpPr/>
                <p:nvPr/>
              </p:nvGrpSpPr>
              <p:grpSpPr>
                <a:xfrm>
                  <a:off x="1161636" y="4047614"/>
                  <a:ext cx="159025" cy="190415"/>
                  <a:chOff x="1161636" y="4047614"/>
                  <a:chExt cx="159025" cy="190415"/>
                </a:xfrm>
              </p:grpSpPr>
              <p:sp>
                <p:nvSpPr>
                  <p:cNvPr id="7294" name="Google Shape;7294;p6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9"/>
                <p:cNvGrpSpPr/>
                <p:nvPr/>
              </p:nvGrpSpPr>
              <p:grpSpPr>
                <a:xfrm>
                  <a:off x="785350" y="4185661"/>
                  <a:ext cx="376191" cy="102736"/>
                  <a:chOff x="785350" y="4185661"/>
                  <a:chExt cx="376191" cy="102736"/>
                </a:xfrm>
              </p:grpSpPr>
              <p:sp>
                <p:nvSpPr>
                  <p:cNvPr id="7297" name="Google Shape;7297;p6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00" name="Google Shape;7300;p69"/>
              <p:cNvGrpSpPr/>
              <p:nvPr/>
            </p:nvGrpSpPr>
            <p:grpSpPr>
              <a:xfrm>
                <a:off x="1501054" y="3605478"/>
                <a:ext cx="526340" cy="249240"/>
                <a:chOff x="1501054" y="3605478"/>
                <a:chExt cx="526340" cy="249240"/>
              </a:xfrm>
            </p:grpSpPr>
            <p:grpSp>
              <p:nvGrpSpPr>
                <p:cNvPr id="7301" name="Google Shape;7301;p69"/>
                <p:cNvGrpSpPr/>
                <p:nvPr/>
              </p:nvGrpSpPr>
              <p:grpSpPr>
                <a:xfrm>
                  <a:off x="1834208" y="3643867"/>
                  <a:ext cx="193185" cy="25622"/>
                  <a:chOff x="1834208" y="3643867"/>
                  <a:chExt cx="193185" cy="25622"/>
                </a:xfrm>
              </p:grpSpPr>
              <p:sp>
                <p:nvSpPr>
                  <p:cNvPr id="7302" name="Google Shape;7302;p6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9"/>
                <p:cNvGrpSpPr/>
                <p:nvPr/>
              </p:nvGrpSpPr>
              <p:grpSpPr>
                <a:xfrm>
                  <a:off x="1501054" y="3605478"/>
                  <a:ext cx="333165" cy="249240"/>
                  <a:chOff x="1501054" y="3605478"/>
                  <a:chExt cx="333165" cy="249240"/>
                </a:xfrm>
              </p:grpSpPr>
              <p:sp>
                <p:nvSpPr>
                  <p:cNvPr id="7305" name="Google Shape;7305;p6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6" name="Google Shape;7306;p69"/>
                  <p:cNvGrpSpPr/>
                  <p:nvPr/>
                </p:nvGrpSpPr>
                <p:grpSpPr>
                  <a:xfrm>
                    <a:off x="1501054" y="3655851"/>
                    <a:ext cx="155286" cy="198867"/>
                    <a:chOff x="1501054" y="3655851"/>
                    <a:chExt cx="155286" cy="198867"/>
                  </a:xfrm>
                </p:grpSpPr>
                <p:sp>
                  <p:nvSpPr>
                    <p:cNvPr id="7307" name="Google Shape;7307;p6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09" name="Google Shape;7309;p69"/>
              <p:cNvGrpSpPr/>
              <p:nvPr/>
            </p:nvGrpSpPr>
            <p:grpSpPr>
              <a:xfrm>
                <a:off x="724986" y="3800594"/>
                <a:ext cx="532950" cy="302090"/>
                <a:chOff x="724986" y="3800594"/>
                <a:chExt cx="532950" cy="302090"/>
              </a:xfrm>
            </p:grpSpPr>
            <p:grpSp>
              <p:nvGrpSpPr>
                <p:cNvPr id="7310" name="Google Shape;7310;p69"/>
                <p:cNvGrpSpPr/>
                <p:nvPr/>
              </p:nvGrpSpPr>
              <p:grpSpPr>
                <a:xfrm>
                  <a:off x="724986" y="4044367"/>
                  <a:ext cx="181314" cy="25626"/>
                  <a:chOff x="724986" y="4044367"/>
                  <a:chExt cx="181314" cy="25626"/>
                </a:xfrm>
              </p:grpSpPr>
              <p:sp>
                <p:nvSpPr>
                  <p:cNvPr id="7311" name="Google Shape;7311;p6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69"/>
                <p:cNvGrpSpPr/>
                <p:nvPr/>
              </p:nvGrpSpPr>
              <p:grpSpPr>
                <a:xfrm>
                  <a:off x="906290" y="3800594"/>
                  <a:ext cx="351646" cy="302090"/>
                  <a:chOff x="906290" y="3800594"/>
                  <a:chExt cx="351646" cy="302090"/>
                </a:xfrm>
              </p:grpSpPr>
              <p:grpSp>
                <p:nvGrpSpPr>
                  <p:cNvPr id="7314" name="Google Shape;7314;p69"/>
                  <p:cNvGrpSpPr/>
                  <p:nvPr/>
                </p:nvGrpSpPr>
                <p:grpSpPr>
                  <a:xfrm>
                    <a:off x="1084172" y="3842857"/>
                    <a:ext cx="173764" cy="217131"/>
                    <a:chOff x="1084172" y="3842857"/>
                    <a:chExt cx="173764" cy="217131"/>
                  </a:xfrm>
                </p:grpSpPr>
                <p:grpSp>
                  <p:nvGrpSpPr>
                    <p:cNvPr id="7315" name="Google Shape;7315;p69"/>
                    <p:cNvGrpSpPr/>
                    <p:nvPr/>
                  </p:nvGrpSpPr>
                  <p:grpSpPr>
                    <a:xfrm>
                      <a:off x="1156862" y="3936509"/>
                      <a:ext cx="101073" cy="25622"/>
                      <a:chOff x="1156862" y="3936509"/>
                      <a:chExt cx="101073" cy="25622"/>
                    </a:xfrm>
                  </p:grpSpPr>
                  <p:sp>
                    <p:nvSpPr>
                      <p:cNvPr id="7316" name="Google Shape;7316;p6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8" name="Google Shape;7318;p6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9" name="Google Shape;7319;p6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9"/>
                <p:cNvGrpSpPr/>
                <p:nvPr/>
              </p:nvGrpSpPr>
              <p:grpSpPr>
                <a:xfrm>
                  <a:off x="724986" y="3830189"/>
                  <a:ext cx="189533" cy="25626"/>
                  <a:chOff x="724986" y="3830189"/>
                  <a:chExt cx="189533" cy="25626"/>
                </a:xfrm>
              </p:grpSpPr>
              <p:sp>
                <p:nvSpPr>
                  <p:cNvPr id="7322" name="Google Shape;7322;p6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324" name="Google Shape;7324;p69"/>
          <p:cNvGrpSpPr/>
          <p:nvPr/>
        </p:nvGrpSpPr>
        <p:grpSpPr>
          <a:xfrm>
            <a:off x="2253298" y="2455640"/>
            <a:ext cx="948701" cy="935378"/>
            <a:chOff x="2253298" y="2428317"/>
            <a:chExt cx="948701" cy="935378"/>
          </a:xfrm>
        </p:grpSpPr>
        <p:sp>
          <p:nvSpPr>
            <p:cNvPr id="7325" name="Google Shape;7325;p6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361"/>
        <p:cNvGrpSpPr/>
        <p:nvPr/>
      </p:nvGrpSpPr>
      <p:grpSpPr>
        <a:xfrm>
          <a:off x="0" y="0"/>
          <a:ext cx="0" cy="0"/>
          <a:chOff x="0" y="0"/>
          <a:chExt cx="0" cy="0"/>
        </a:xfrm>
      </p:grpSpPr>
      <p:grpSp>
        <p:nvGrpSpPr>
          <p:cNvPr id="7362" name="Google Shape;7362;p70"/>
          <p:cNvGrpSpPr/>
          <p:nvPr/>
        </p:nvGrpSpPr>
        <p:grpSpPr>
          <a:xfrm>
            <a:off x="3353582" y="1145627"/>
            <a:ext cx="2363393" cy="1017867"/>
            <a:chOff x="3292400" y="1219146"/>
            <a:chExt cx="2615240" cy="1110239"/>
          </a:xfrm>
        </p:grpSpPr>
        <p:sp>
          <p:nvSpPr>
            <p:cNvPr id="7363" name="Google Shape;7363;p7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7364" name="Google Shape;7364;p7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65" name="Google Shape;7365;p7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7366" name="Google Shape;7366;p7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7367" name="Google Shape;7367;p7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7368" name="Google Shape;7368;p7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7369" name="Google Shape;7369;p7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7370" name="Google Shape;7370;p7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7371" name="Google Shape;7371;p7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7372" name="Google Shape;7372;p7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7373" name="Google Shape;7373;p7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374" name="Google Shape;7374;p7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375" name="Google Shape;7375;p7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376" name="Google Shape;7376;p7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377" name="Google Shape;7377;p70"/>
            <p:cNvGrpSpPr/>
            <p:nvPr/>
          </p:nvGrpSpPr>
          <p:grpSpPr>
            <a:xfrm>
              <a:off x="3748438" y="1378608"/>
              <a:ext cx="2159202" cy="903971"/>
              <a:chOff x="1683525" y="2179850"/>
              <a:chExt cx="4519050" cy="2134525"/>
            </a:xfrm>
          </p:grpSpPr>
          <p:sp>
            <p:nvSpPr>
              <p:cNvPr id="7378" name="Google Shape;7378;p7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79" name="Google Shape;7379;p7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80" name="Google Shape;7380;p7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81" name="Google Shape;7381;p7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82" name="Google Shape;7382;p7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83" name="Google Shape;7383;p7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84" name="Google Shape;7384;p7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85" name="Google Shape;7385;p7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86" name="Google Shape;7386;p7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87" name="Google Shape;7387;p7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88" name="Google Shape;7388;p7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89" name="Google Shape;7389;p7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7390" name="Google Shape;7390;p70"/>
          <p:cNvGraphicFramePr/>
          <p:nvPr/>
        </p:nvGraphicFramePr>
        <p:xfrm>
          <a:off x="5949675" y="2323100"/>
          <a:ext cx="3000000" cy="3000000"/>
        </p:xfrm>
        <a:graphic>
          <a:graphicData uri="http://schemas.openxmlformats.org/drawingml/2006/table">
            <a:tbl>
              <a:tblPr>
                <a:noFill/>
                <a:tableStyleId>{A081A48E-6349-4EEA-9AEB-AEF05D34C07F}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391" name="Google Shape;7391;p70"/>
          <p:cNvGrpSpPr/>
          <p:nvPr/>
        </p:nvGrpSpPr>
        <p:grpSpPr>
          <a:xfrm>
            <a:off x="5926924" y="3381697"/>
            <a:ext cx="2519825" cy="1001454"/>
            <a:chOff x="1906114" y="789980"/>
            <a:chExt cx="1487676" cy="606868"/>
          </a:xfrm>
        </p:grpSpPr>
        <p:cxnSp>
          <p:nvCxnSpPr>
            <p:cNvPr id="7392" name="Google Shape;7392;p7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393" name="Google Shape;7393;p7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394" name="Google Shape;7394;p7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395" name="Google Shape;7395;p7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7396" name="Google Shape;7396;p7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7397" name="Google Shape;7397;p7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7398" name="Google Shape;7398;p7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7399" name="Google Shape;7399;p7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7406" name="Google Shape;7406;p7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407" name="Google Shape;7407;p7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408" name="Google Shape;7408;p7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70"/>
          <p:cNvGrpSpPr/>
          <p:nvPr/>
        </p:nvGrpSpPr>
        <p:grpSpPr>
          <a:xfrm>
            <a:off x="726399" y="1190655"/>
            <a:ext cx="2394370" cy="976502"/>
            <a:chOff x="749309" y="1112739"/>
            <a:chExt cx="2371603" cy="976502"/>
          </a:xfrm>
        </p:grpSpPr>
        <p:sp>
          <p:nvSpPr>
            <p:cNvPr id="7410" name="Google Shape;7410;p7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442" name="Google Shape;7442;p70"/>
          <p:cNvGraphicFramePr/>
          <p:nvPr/>
        </p:nvGraphicFramePr>
        <p:xfrm>
          <a:off x="5949700" y="1188950"/>
          <a:ext cx="3000000" cy="3000000"/>
        </p:xfrm>
        <a:graphic>
          <a:graphicData uri="http://schemas.openxmlformats.org/drawingml/2006/table">
            <a:tbl>
              <a:tblPr>
                <a:noFill/>
                <a:tableStyleId>{A081A48E-6349-4EEA-9AEB-AEF05D34C07F}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7443" name="Google Shape;7443;p70"/>
          <p:cNvGraphicFramePr/>
          <p:nvPr/>
        </p:nvGraphicFramePr>
        <p:xfrm>
          <a:off x="3356413" y="2323100"/>
          <a:ext cx="3000000" cy="3000000"/>
        </p:xfrm>
        <a:graphic>
          <a:graphicData uri="http://schemas.openxmlformats.org/drawingml/2006/table">
            <a:tbl>
              <a:tblPr>
                <a:noFill/>
                <a:tableStyleId>{A081A48E-6349-4EEA-9AEB-AEF05D34C07F}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444" name="Google Shape;7444;p70"/>
          <p:cNvGrpSpPr/>
          <p:nvPr/>
        </p:nvGrpSpPr>
        <p:grpSpPr>
          <a:xfrm>
            <a:off x="4100342" y="2709743"/>
            <a:ext cx="1517436" cy="74460"/>
            <a:chOff x="3980086" y="2804397"/>
            <a:chExt cx="1227600" cy="66900"/>
          </a:xfrm>
        </p:grpSpPr>
        <p:sp>
          <p:nvSpPr>
            <p:cNvPr id="7445" name="Google Shape;7445;p7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70"/>
          <p:cNvGrpSpPr/>
          <p:nvPr/>
        </p:nvGrpSpPr>
        <p:grpSpPr>
          <a:xfrm>
            <a:off x="4725406" y="3002330"/>
            <a:ext cx="892956" cy="74460"/>
            <a:chOff x="3980086" y="2804397"/>
            <a:chExt cx="1227600" cy="66900"/>
          </a:xfrm>
        </p:grpSpPr>
        <p:sp>
          <p:nvSpPr>
            <p:cNvPr id="7448" name="Google Shape;7448;p7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70"/>
          <p:cNvGrpSpPr/>
          <p:nvPr/>
        </p:nvGrpSpPr>
        <p:grpSpPr>
          <a:xfrm>
            <a:off x="3358498" y="3361213"/>
            <a:ext cx="2363244" cy="1005943"/>
            <a:chOff x="3358415" y="3361302"/>
            <a:chExt cx="2363244" cy="1024695"/>
          </a:xfrm>
        </p:grpSpPr>
        <p:grpSp>
          <p:nvGrpSpPr>
            <p:cNvPr id="7451" name="Google Shape;7451;p70"/>
            <p:cNvGrpSpPr/>
            <p:nvPr/>
          </p:nvGrpSpPr>
          <p:grpSpPr>
            <a:xfrm>
              <a:off x="3358415" y="3361302"/>
              <a:ext cx="441300" cy="1024695"/>
              <a:chOff x="3358415" y="3361302"/>
              <a:chExt cx="441300" cy="1024695"/>
            </a:xfrm>
          </p:grpSpPr>
          <p:sp>
            <p:nvSpPr>
              <p:cNvPr id="7452" name="Google Shape;7452;p7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70"/>
            <p:cNvGrpSpPr/>
            <p:nvPr/>
          </p:nvGrpSpPr>
          <p:grpSpPr>
            <a:xfrm>
              <a:off x="3838901" y="3361302"/>
              <a:ext cx="441300" cy="1024695"/>
              <a:chOff x="3838901" y="3361302"/>
              <a:chExt cx="441300" cy="1024695"/>
            </a:xfrm>
          </p:grpSpPr>
          <p:sp>
            <p:nvSpPr>
              <p:cNvPr id="7459" name="Google Shape;7459;p7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70"/>
            <p:cNvGrpSpPr/>
            <p:nvPr/>
          </p:nvGrpSpPr>
          <p:grpSpPr>
            <a:xfrm>
              <a:off x="4319387" y="3361302"/>
              <a:ext cx="441300" cy="1024695"/>
              <a:chOff x="4319387" y="3361302"/>
              <a:chExt cx="441300" cy="1024695"/>
            </a:xfrm>
          </p:grpSpPr>
          <p:sp>
            <p:nvSpPr>
              <p:cNvPr id="7466" name="Google Shape;7466;p7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70"/>
            <p:cNvGrpSpPr/>
            <p:nvPr/>
          </p:nvGrpSpPr>
          <p:grpSpPr>
            <a:xfrm>
              <a:off x="4799873" y="3361302"/>
              <a:ext cx="441300" cy="1024695"/>
              <a:chOff x="4799873" y="3361302"/>
              <a:chExt cx="441300" cy="1024695"/>
            </a:xfrm>
          </p:grpSpPr>
          <p:sp>
            <p:nvSpPr>
              <p:cNvPr id="7473" name="Google Shape;7473;p7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70"/>
            <p:cNvGrpSpPr/>
            <p:nvPr/>
          </p:nvGrpSpPr>
          <p:grpSpPr>
            <a:xfrm>
              <a:off x="5280360" y="3361302"/>
              <a:ext cx="441300" cy="1024695"/>
              <a:chOff x="5280360" y="3361302"/>
              <a:chExt cx="441300" cy="1024695"/>
            </a:xfrm>
          </p:grpSpPr>
          <p:sp>
            <p:nvSpPr>
              <p:cNvPr id="7480" name="Google Shape;7480;p7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486" name="Google Shape;7486;p70"/>
          <p:cNvGraphicFramePr/>
          <p:nvPr/>
        </p:nvGraphicFramePr>
        <p:xfrm>
          <a:off x="724925" y="2323100"/>
          <a:ext cx="3000000" cy="3000000"/>
        </p:xfrm>
        <a:graphic>
          <a:graphicData uri="http://schemas.openxmlformats.org/drawingml/2006/table">
            <a:tbl>
              <a:tblPr>
                <a:noFill/>
                <a:tableStyleId>{A081A48E-6349-4EEA-9AEB-AEF05D34C07F}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487" name="Google Shape;7487;p70"/>
          <p:cNvGrpSpPr/>
          <p:nvPr/>
        </p:nvGrpSpPr>
        <p:grpSpPr>
          <a:xfrm>
            <a:off x="726450" y="3372825"/>
            <a:ext cx="2403614" cy="1005900"/>
            <a:chOff x="726450" y="3372825"/>
            <a:chExt cx="2403614" cy="1005900"/>
          </a:xfrm>
        </p:grpSpPr>
        <p:grpSp>
          <p:nvGrpSpPr>
            <p:cNvPr id="7488" name="Google Shape;7488;p70"/>
            <p:cNvGrpSpPr/>
            <p:nvPr/>
          </p:nvGrpSpPr>
          <p:grpSpPr>
            <a:xfrm>
              <a:off x="726450" y="3696000"/>
              <a:ext cx="2403614" cy="500898"/>
              <a:chOff x="726450" y="3696000"/>
              <a:chExt cx="2403614" cy="500898"/>
            </a:xfrm>
          </p:grpSpPr>
          <p:sp>
            <p:nvSpPr>
              <p:cNvPr id="7489" name="Google Shape;7489;p7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90" name="Google Shape;7490;p7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491" name="Google Shape;7491;p70"/>
            <p:cNvGrpSpPr/>
            <p:nvPr/>
          </p:nvGrpSpPr>
          <p:grpSpPr>
            <a:xfrm>
              <a:off x="1348050" y="3372825"/>
              <a:ext cx="1720425" cy="1005900"/>
              <a:chOff x="1348050" y="3372825"/>
              <a:chExt cx="1720425" cy="1005900"/>
            </a:xfrm>
          </p:grpSpPr>
          <p:sp>
            <p:nvSpPr>
              <p:cNvPr id="7492" name="Google Shape;7492;p7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93" name="Google Shape;7493;p7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94" name="Google Shape;7494;p7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95" name="Google Shape;7495;p7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96" name="Google Shape;7496;p7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497" name="Google Shape;7497;p70"/>
            <p:cNvGrpSpPr/>
            <p:nvPr/>
          </p:nvGrpSpPr>
          <p:grpSpPr>
            <a:xfrm>
              <a:off x="1455707" y="3731058"/>
              <a:ext cx="1491150" cy="417657"/>
              <a:chOff x="1455707" y="3731058"/>
              <a:chExt cx="1491150" cy="417657"/>
            </a:xfrm>
          </p:grpSpPr>
          <p:grpSp>
            <p:nvGrpSpPr>
              <p:cNvPr id="7498" name="Google Shape;7498;p70"/>
              <p:cNvGrpSpPr/>
              <p:nvPr/>
            </p:nvGrpSpPr>
            <p:grpSpPr>
              <a:xfrm>
                <a:off x="1472938" y="3745828"/>
                <a:ext cx="72126" cy="53788"/>
                <a:chOff x="1472938" y="3745828"/>
                <a:chExt cx="72126" cy="53788"/>
              </a:xfrm>
            </p:grpSpPr>
            <p:sp>
              <p:nvSpPr>
                <p:cNvPr id="7499" name="Google Shape;7499;p7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0"/>
              <p:cNvGrpSpPr/>
              <p:nvPr/>
            </p:nvGrpSpPr>
            <p:grpSpPr>
              <a:xfrm>
                <a:off x="1819181" y="4089633"/>
                <a:ext cx="72126" cy="53788"/>
                <a:chOff x="1819181" y="4089633"/>
                <a:chExt cx="72126" cy="53788"/>
              </a:xfrm>
            </p:grpSpPr>
            <p:sp>
              <p:nvSpPr>
                <p:cNvPr id="7502" name="Google Shape;7502;p7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70"/>
              <p:cNvGrpSpPr/>
              <p:nvPr/>
            </p:nvGrpSpPr>
            <p:grpSpPr>
              <a:xfrm>
                <a:off x="1455707" y="4084171"/>
                <a:ext cx="64321" cy="64544"/>
                <a:chOff x="1455707" y="4084171"/>
                <a:chExt cx="64321" cy="64544"/>
              </a:xfrm>
            </p:grpSpPr>
            <p:sp>
              <p:nvSpPr>
                <p:cNvPr id="7505" name="Google Shape;7505;p7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70"/>
              <p:cNvGrpSpPr/>
              <p:nvPr/>
            </p:nvGrpSpPr>
            <p:grpSpPr>
              <a:xfrm>
                <a:off x="1818610" y="3731058"/>
                <a:ext cx="64321" cy="64544"/>
                <a:chOff x="1818610" y="3731058"/>
                <a:chExt cx="64321" cy="64544"/>
              </a:xfrm>
            </p:grpSpPr>
            <p:sp>
              <p:nvSpPr>
                <p:cNvPr id="7508" name="Google Shape;7508;p7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70"/>
              <p:cNvGrpSpPr/>
              <p:nvPr/>
            </p:nvGrpSpPr>
            <p:grpSpPr>
              <a:xfrm>
                <a:off x="2172491" y="4089633"/>
                <a:ext cx="72126" cy="53788"/>
                <a:chOff x="2172491" y="4089633"/>
                <a:chExt cx="72126" cy="53788"/>
              </a:xfrm>
            </p:grpSpPr>
            <p:sp>
              <p:nvSpPr>
                <p:cNvPr id="7511" name="Google Shape;7511;p7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0"/>
              <p:cNvGrpSpPr/>
              <p:nvPr/>
            </p:nvGrpSpPr>
            <p:grpSpPr>
              <a:xfrm>
                <a:off x="2171920" y="3731058"/>
                <a:ext cx="64321" cy="64544"/>
                <a:chOff x="2171920" y="3731058"/>
                <a:chExt cx="64321" cy="64544"/>
              </a:xfrm>
            </p:grpSpPr>
            <p:sp>
              <p:nvSpPr>
                <p:cNvPr id="7514" name="Google Shape;7514;p7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70"/>
              <p:cNvGrpSpPr/>
              <p:nvPr/>
            </p:nvGrpSpPr>
            <p:grpSpPr>
              <a:xfrm>
                <a:off x="2874730" y="3745828"/>
                <a:ext cx="72126" cy="53788"/>
                <a:chOff x="2874730" y="3745828"/>
                <a:chExt cx="72126" cy="53788"/>
              </a:xfrm>
            </p:grpSpPr>
            <p:sp>
              <p:nvSpPr>
                <p:cNvPr id="7517" name="Google Shape;7517;p7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70"/>
              <p:cNvGrpSpPr/>
              <p:nvPr/>
            </p:nvGrpSpPr>
            <p:grpSpPr>
              <a:xfrm>
                <a:off x="2878589" y="4081481"/>
                <a:ext cx="64321" cy="64544"/>
                <a:chOff x="2878589" y="4081481"/>
                <a:chExt cx="64321" cy="64544"/>
              </a:xfrm>
            </p:grpSpPr>
            <p:sp>
              <p:nvSpPr>
                <p:cNvPr id="7520" name="Google Shape;7520;p7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70"/>
              <p:cNvGrpSpPr/>
              <p:nvPr/>
            </p:nvGrpSpPr>
            <p:grpSpPr>
              <a:xfrm>
                <a:off x="2525796" y="4089633"/>
                <a:ext cx="72126" cy="53788"/>
                <a:chOff x="2525796" y="4089633"/>
                <a:chExt cx="72126" cy="53788"/>
              </a:xfrm>
            </p:grpSpPr>
            <p:sp>
              <p:nvSpPr>
                <p:cNvPr id="7523" name="Google Shape;7523;p7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70"/>
              <p:cNvGrpSpPr/>
              <p:nvPr/>
            </p:nvGrpSpPr>
            <p:grpSpPr>
              <a:xfrm>
                <a:off x="2525225" y="3731058"/>
                <a:ext cx="64321" cy="64544"/>
                <a:chOff x="2525225" y="3731058"/>
                <a:chExt cx="64321" cy="64544"/>
              </a:xfrm>
            </p:grpSpPr>
            <p:sp>
              <p:nvSpPr>
                <p:cNvPr id="7526" name="Google Shape;7526;p7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531"/>
        <p:cNvGrpSpPr/>
        <p:nvPr/>
      </p:nvGrpSpPr>
      <p:grpSpPr>
        <a:xfrm>
          <a:off x="0" y="0"/>
          <a:ext cx="0" cy="0"/>
          <a:chOff x="0" y="0"/>
          <a:chExt cx="0" cy="0"/>
        </a:xfrm>
      </p:grpSpPr>
      <p:grpSp>
        <p:nvGrpSpPr>
          <p:cNvPr id="7532" name="Google Shape;7532;p71"/>
          <p:cNvGrpSpPr/>
          <p:nvPr/>
        </p:nvGrpSpPr>
        <p:grpSpPr>
          <a:xfrm>
            <a:off x="732428" y="1171356"/>
            <a:ext cx="845921" cy="690752"/>
            <a:chOff x="732428" y="1198513"/>
            <a:chExt cx="845921" cy="690752"/>
          </a:xfrm>
        </p:grpSpPr>
        <p:grpSp>
          <p:nvGrpSpPr>
            <p:cNvPr id="7533" name="Google Shape;7533;p71"/>
            <p:cNvGrpSpPr/>
            <p:nvPr/>
          </p:nvGrpSpPr>
          <p:grpSpPr>
            <a:xfrm>
              <a:off x="823030" y="1198513"/>
              <a:ext cx="755319" cy="690752"/>
              <a:chOff x="823030" y="1198513"/>
              <a:chExt cx="755319" cy="690752"/>
            </a:xfrm>
          </p:grpSpPr>
          <p:sp>
            <p:nvSpPr>
              <p:cNvPr id="7534" name="Google Shape;7534;p7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71"/>
            <p:cNvGrpSpPr/>
            <p:nvPr/>
          </p:nvGrpSpPr>
          <p:grpSpPr>
            <a:xfrm>
              <a:off x="732428" y="1239937"/>
              <a:ext cx="739912" cy="607886"/>
              <a:chOff x="732428" y="1239937"/>
              <a:chExt cx="739912" cy="607886"/>
            </a:xfrm>
          </p:grpSpPr>
          <p:sp>
            <p:nvSpPr>
              <p:cNvPr id="7537" name="Google Shape;7537;p7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71"/>
            <p:cNvGrpSpPr/>
            <p:nvPr/>
          </p:nvGrpSpPr>
          <p:grpSpPr>
            <a:xfrm>
              <a:off x="732428" y="1277018"/>
              <a:ext cx="702832" cy="533758"/>
              <a:chOff x="732428" y="1277018"/>
              <a:chExt cx="702832" cy="533758"/>
            </a:xfrm>
          </p:grpSpPr>
          <p:sp>
            <p:nvSpPr>
              <p:cNvPr id="7540" name="Google Shape;7540;p7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71"/>
            <p:cNvGrpSpPr/>
            <p:nvPr/>
          </p:nvGrpSpPr>
          <p:grpSpPr>
            <a:xfrm>
              <a:off x="931170" y="1306653"/>
              <a:ext cx="647179" cy="474455"/>
              <a:chOff x="931170" y="1306653"/>
              <a:chExt cx="647179" cy="474455"/>
            </a:xfrm>
          </p:grpSpPr>
          <p:sp>
            <p:nvSpPr>
              <p:cNvPr id="7543" name="Google Shape;7543;p7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5" name="Google Shape;7545;p7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71"/>
          <p:cNvGrpSpPr/>
          <p:nvPr/>
        </p:nvGrpSpPr>
        <p:grpSpPr>
          <a:xfrm>
            <a:off x="3964037" y="1171363"/>
            <a:ext cx="634656" cy="699982"/>
            <a:chOff x="5985650" y="2860025"/>
            <a:chExt cx="1396075" cy="1539775"/>
          </a:xfrm>
        </p:grpSpPr>
        <p:sp>
          <p:nvSpPr>
            <p:cNvPr id="7547" name="Google Shape;7547;p7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71"/>
          <p:cNvGrpSpPr/>
          <p:nvPr/>
        </p:nvGrpSpPr>
        <p:grpSpPr>
          <a:xfrm>
            <a:off x="4719687" y="1171356"/>
            <a:ext cx="725845" cy="699975"/>
            <a:chOff x="4249973" y="1201875"/>
            <a:chExt cx="1958568" cy="1888762"/>
          </a:xfrm>
        </p:grpSpPr>
        <p:sp>
          <p:nvSpPr>
            <p:cNvPr id="7580" name="Google Shape;7580;p7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1" name="Google Shape;7581;p71"/>
            <p:cNvGrpSpPr/>
            <p:nvPr/>
          </p:nvGrpSpPr>
          <p:grpSpPr>
            <a:xfrm>
              <a:off x="5853086" y="1789142"/>
              <a:ext cx="355454" cy="1048099"/>
              <a:chOff x="5576108" y="2016725"/>
              <a:chExt cx="565200" cy="1666560"/>
            </a:xfrm>
          </p:grpSpPr>
          <p:sp>
            <p:nvSpPr>
              <p:cNvPr id="7582" name="Google Shape;7582;p7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583" name="Google Shape;7583;p7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71"/>
            <p:cNvGrpSpPr/>
            <p:nvPr/>
          </p:nvGrpSpPr>
          <p:grpSpPr>
            <a:xfrm>
              <a:off x="4869455" y="2691676"/>
              <a:ext cx="1013897" cy="398961"/>
              <a:chOff x="4012057" y="3451825"/>
              <a:chExt cx="1612175" cy="634379"/>
            </a:xfrm>
          </p:grpSpPr>
          <p:sp>
            <p:nvSpPr>
              <p:cNvPr id="7585" name="Google Shape;7585;p7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586" name="Google Shape;7586;p7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71"/>
            <p:cNvGrpSpPr/>
            <p:nvPr/>
          </p:nvGrpSpPr>
          <p:grpSpPr>
            <a:xfrm>
              <a:off x="4276937" y="2155961"/>
              <a:ext cx="651965" cy="891358"/>
              <a:chOff x="3069908" y="2599997"/>
              <a:chExt cx="1036675" cy="1417328"/>
            </a:xfrm>
          </p:grpSpPr>
          <p:sp>
            <p:nvSpPr>
              <p:cNvPr id="7588" name="Google Shape;7588;p7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589" name="Google Shape;7589;p7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71"/>
            <p:cNvGrpSpPr/>
            <p:nvPr/>
          </p:nvGrpSpPr>
          <p:grpSpPr>
            <a:xfrm>
              <a:off x="5054918" y="1201875"/>
              <a:ext cx="999548" cy="602711"/>
              <a:chOff x="4306958" y="1082925"/>
              <a:chExt cx="1589359" cy="958358"/>
            </a:xfrm>
          </p:grpSpPr>
          <p:sp>
            <p:nvSpPr>
              <p:cNvPr id="7591" name="Google Shape;7591;p7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592" name="Google Shape;7592;p7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71"/>
            <p:cNvGrpSpPr/>
            <p:nvPr/>
          </p:nvGrpSpPr>
          <p:grpSpPr>
            <a:xfrm>
              <a:off x="4249973" y="1303451"/>
              <a:ext cx="799317" cy="841334"/>
              <a:chOff x="3027033" y="1244439"/>
              <a:chExt cx="1270977" cy="1337786"/>
            </a:xfrm>
          </p:grpSpPr>
          <p:sp>
            <p:nvSpPr>
              <p:cNvPr id="7594" name="Google Shape;7594;p7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595" name="Google Shape;7595;p7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96" name="Google Shape;7596;p71"/>
          <p:cNvGrpSpPr/>
          <p:nvPr/>
        </p:nvGrpSpPr>
        <p:grpSpPr>
          <a:xfrm>
            <a:off x="4072551" y="2058137"/>
            <a:ext cx="750769" cy="683784"/>
            <a:chOff x="4204684" y="2104422"/>
            <a:chExt cx="699822" cy="637382"/>
          </a:xfrm>
        </p:grpSpPr>
        <p:grpSp>
          <p:nvGrpSpPr>
            <p:cNvPr id="7597" name="Google Shape;7597;p71"/>
            <p:cNvGrpSpPr/>
            <p:nvPr/>
          </p:nvGrpSpPr>
          <p:grpSpPr>
            <a:xfrm>
              <a:off x="4204684" y="2430067"/>
              <a:ext cx="342957" cy="311738"/>
              <a:chOff x="4204684" y="2430067"/>
              <a:chExt cx="342957" cy="311738"/>
            </a:xfrm>
          </p:grpSpPr>
          <p:sp>
            <p:nvSpPr>
              <p:cNvPr id="7598" name="Google Shape;7598;p7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71"/>
            <p:cNvGrpSpPr/>
            <p:nvPr/>
          </p:nvGrpSpPr>
          <p:grpSpPr>
            <a:xfrm>
              <a:off x="4561586" y="2430067"/>
              <a:ext cx="342920" cy="311738"/>
              <a:chOff x="4561586" y="2430067"/>
              <a:chExt cx="342920" cy="311738"/>
            </a:xfrm>
          </p:grpSpPr>
          <p:sp>
            <p:nvSpPr>
              <p:cNvPr id="7601" name="Google Shape;7601;p7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1"/>
            <p:cNvGrpSpPr/>
            <p:nvPr/>
          </p:nvGrpSpPr>
          <p:grpSpPr>
            <a:xfrm>
              <a:off x="4561586" y="2104422"/>
              <a:ext cx="342920" cy="311738"/>
              <a:chOff x="4561586" y="2104422"/>
              <a:chExt cx="342920" cy="311738"/>
            </a:xfrm>
          </p:grpSpPr>
          <p:sp>
            <p:nvSpPr>
              <p:cNvPr id="7604" name="Google Shape;7604;p7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71"/>
            <p:cNvGrpSpPr/>
            <p:nvPr/>
          </p:nvGrpSpPr>
          <p:grpSpPr>
            <a:xfrm>
              <a:off x="4204684" y="2104422"/>
              <a:ext cx="342957" cy="311664"/>
              <a:chOff x="4204684" y="2104422"/>
              <a:chExt cx="342957" cy="311664"/>
            </a:xfrm>
          </p:grpSpPr>
          <p:sp>
            <p:nvSpPr>
              <p:cNvPr id="7607" name="Google Shape;7607;p7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9" name="Google Shape;7609;p71"/>
          <p:cNvGrpSpPr/>
          <p:nvPr/>
        </p:nvGrpSpPr>
        <p:grpSpPr>
          <a:xfrm>
            <a:off x="5536984" y="1171351"/>
            <a:ext cx="660591" cy="688867"/>
            <a:chOff x="5830645" y="1267368"/>
            <a:chExt cx="530340" cy="553040"/>
          </a:xfrm>
        </p:grpSpPr>
        <p:sp>
          <p:nvSpPr>
            <p:cNvPr id="7610" name="Google Shape;7610;p7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1" name="Google Shape;7611;p71"/>
            <p:cNvGrpSpPr/>
            <p:nvPr/>
          </p:nvGrpSpPr>
          <p:grpSpPr>
            <a:xfrm>
              <a:off x="5830645" y="1267368"/>
              <a:ext cx="259743" cy="269909"/>
              <a:chOff x="5830645" y="1267368"/>
              <a:chExt cx="259743" cy="269909"/>
            </a:xfrm>
          </p:grpSpPr>
          <p:sp>
            <p:nvSpPr>
              <p:cNvPr id="7612" name="Google Shape;7612;p7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71"/>
            <p:cNvGrpSpPr/>
            <p:nvPr/>
          </p:nvGrpSpPr>
          <p:grpSpPr>
            <a:xfrm>
              <a:off x="6101293" y="1267368"/>
              <a:ext cx="259692" cy="269909"/>
              <a:chOff x="6101293" y="1267368"/>
              <a:chExt cx="259692" cy="269909"/>
            </a:xfrm>
          </p:grpSpPr>
          <p:sp>
            <p:nvSpPr>
              <p:cNvPr id="7615" name="Google Shape;7615;p7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71"/>
            <p:cNvGrpSpPr/>
            <p:nvPr/>
          </p:nvGrpSpPr>
          <p:grpSpPr>
            <a:xfrm>
              <a:off x="5830645" y="1550500"/>
              <a:ext cx="259692" cy="269909"/>
              <a:chOff x="5830645" y="1550500"/>
              <a:chExt cx="259692" cy="269909"/>
            </a:xfrm>
          </p:grpSpPr>
          <p:sp>
            <p:nvSpPr>
              <p:cNvPr id="7618" name="Google Shape;7618;p7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71"/>
            <p:cNvGrpSpPr/>
            <p:nvPr/>
          </p:nvGrpSpPr>
          <p:grpSpPr>
            <a:xfrm>
              <a:off x="6101293" y="1550500"/>
              <a:ext cx="259692" cy="269909"/>
              <a:chOff x="6101293" y="1550500"/>
              <a:chExt cx="259692" cy="269909"/>
            </a:xfrm>
          </p:grpSpPr>
          <p:sp>
            <p:nvSpPr>
              <p:cNvPr id="7621" name="Google Shape;7621;p7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3" name="Google Shape;7623;p71"/>
          <p:cNvGrpSpPr/>
          <p:nvPr/>
        </p:nvGrpSpPr>
        <p:grpSpPr>
          <a:xfrm>
            <a:off x="739138" y="2061810"/>
            <a:ext cx="697154" cy="679574"/>
            <a:chOff x="2679875" y="2361475"/>
            <a:chExt cx="780425" cy="760575"/>
          </a:xfrm>
        </p:grpSpPr>
        <p:sp>
          <p:nvSpPr>
            <p:cNvPr id="7624" name="Google Shape;7624;p7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71"/>
          <p:cNvGrpSpPr/>
          <p:nvPr/>
        </p:nvGrpSpPr>
        <p:grpSpPr>
          <a:xfrm>
            <a:off x="3138297" y="1171402"/>
            <a:ext cx="735829" cy="684547"/>
            <a:chOff x="3351965" y="1148808"/>
            <a:chExt cx="750770" cy="698375"/>
          </a:xfrm>
        </p:grpSpPr>
        <p:grpSp>
          <p:nvGrpSpPr>
            <p:cNvPr id="7631" name="Google Shape;7631;p71"/>
            <p:cNvGrpSpPr/>
            <p:nvPr/>
          </p:nvGrpSpPr>
          <p:grpSpPr>
            <a:xfrm>
              <a:off x="3586796" y="1148808"/>
              <a:ext cx="294857" cy="286830"/>
              <a:chOff x="3750225" y="1774000"/>
              <a:chExt cx="149575" cy="145525"/>
            </a:xfrm>
          </p:grpSpPr>
          <p:sp>
            <p:nvSpPr>
              <p:cNvPr id="7632" name="Google Shape;7632;p7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71"/>
            <p:cNvGrpSpPr/>
            <p:nvPr/>
          </p:nvGrpSpPr>
          <p:grpSpPr>
            <a:xfrm>
              <a:off x="3779245" y="1375768"/>
              <a:ext cx="323490" cy="286978"/>
              <a:chOff x="3847850" y="1889150"/>
              <a:chExt cx="164100" cy="145600"/>
            </a:xfrm>
          </p:grpSpPr>
          <p:sp>
            <p:nvSpPr>
              <p:cNvPr id="7635" name="Google Shape;7635;p7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71"/>
            <p:cNvGrpSpPr/>
            <p:nvPr/>
          </p:nvGrpSpPr>
          <p:grpSpPr>
            <a:xfrm>
              <a:off x="3351965" y="1330435"/>
              <a:ext cx="295449" cy="285401"/>
              <a:chOff x="3631100" y="1866150"/>
              <a:chExt cx="149875" cy="144800"/>
            </a:xfrm>
          </p:grpSpPr>
          <p:sp>
            <p:nvSpPr>
              <p:cNvPr id="7638" name="Google Shape;7638;p7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71"/>
            <p:cNvGrpSpPr/>
            <p:nvPr/>
          </p:nvGrpSpPr>
          <p:grpSpPr>
            <a:xfrm>
              <a:off x="3548208" y="1560352"/>
              <a:ext cx="294808" cy="286830"/>
              <a:chOff x="3730650" y="1982800"/>
              <a:chExt cx="149550" cy="145525"/>
            </a:xfrm>
          </p:grpSpPr>
          <p:sp>
            <p:nvSpPr>
              <p:cNvPr id="7641" name="Google Shape;7641;p7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3" name="Google Shape;7643;p71"/>
          <p:cNvGrpSpPr/>
          <p:nvPr/>
        </p:nvGrpSpPr>
        <p:grpSpPr>
          <a:xfrm>
            <a:off x="7639949" y="1171356"/>
            <a:ext cx="804565" cy="677795"/>
            <a:chOff x="7636443" y="1204988"/>
            <a:chExt cx="804565" cy="677795"/>
          </a:xfrm>
        </p:grpSpPr>
        <p:grpSp>
          <p:nvGrpSpPr>
            <p:cNvPr id="7644" name="Google Shape;7644;p71"/>
            <p:cNvGrpSpPr/>
            <p:nvPr/>
          </p:nvGrpSpPr>
          <p:grpSpPr>
            <a:xfrm>
              <a:off x="7636443" y="1509705"/>
              <a:ext cx="804565" cy="373078"/>
              <a:chOff x="7636443" y="1509705"/>
              <a:chExt cx="804565" cy="373078"/>
            </a:xfrm>
          </p:grpSpPr>
          <p:sp>
            <p:nvSpPr>
              <p:cNvPr id="7645" name="Google Shape;7645;p7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71"/>
            <p:cNvGrpSpPr/>
            <p:nvPr/>
          </p:nvGrpSpPr>
          <p:grpSpPr>
            <a:xfrm>
              <a:off x="7636443" y="1408133"/>
              <a:ext cx="804565" cy="373078"/>
              <a:chOff x="7636443" y="1408133"/>
              <a:chExt cx="804565" cy="373078"/>
            </a:xfrm>
          </p:grpSpPr>
          <p:sp>
            <p:nvSpPr>
              <p:cNvPr id="7648" name="Google Shape;7648;p7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71"/>
            <p:cNvGrpSpPr/>
            <p:nvPr/>
          </p:nvGrpSpPr>
          <p:grpSpPr>
            <a:xfrm>
              <a:off x="7636443" y="1306560"/>
              <a:ext cx="804565" cy="373078"/>
              <a:chOff x="7636443" y="1306560"/>
              <a:chExt cx="804565" cy="373078"/>
            </a:xfrm>
          </p:grpSpPr>
          <p:sp>
            <p:nvSpPr>
              <p:cNvPr id="7651" name="Google Shape;7651;p7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71"/>
            <p:cNvGrpSpPr/>
            <p:nvPr/>
          </p:nvGrpSpPr>
          <p:grpSpPr>
            <a:xfrm>
              <a:off x="7636443" y="1204988"/>
              <a:ext cx="804565" cy="373078"/>
              <a:chOff x="7636443" y="1204988"/>
              <a:chExt cx="804565" cy="373078"/>
            </a:xfrm>
          </p:grpSpPr>
          <p:sp>
            <p:nvSpPr>
              <p:cNvPr id="7654" name="Google Shape;7654;p7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6" name="Google Shape;7656;p71"/>
          <p:cNvGrpSpPr/>
          <p:nvPr/>
        </p:nvGrpSpPr>
        <p:grpSpPr>
          <a:xfrm>
            <a:off x="4978796" y="2078771"/>
            <a:ext cx="661339" cy="661188"/>
            <a:chOff x="3990000" y="975400"/>
            <a:chExt cx="3934200" cy="3933300"/>
          </a:xfrm>
        </p:grpSpPr>
        <p:sp>
          <p:nvSpPr>
            <p:cNvPr id="7657" name="Google Shape;7657;p7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1"/>
          <p:cNvGrpSpPr/>
          <p:nvPr/>
        </p:nvGrpSpPr>
        <p:grpSpPr>
          <a:xfrm>
            <a:off x="6622444" y="2057409"/>
            <a:ext cx="868881" cy="684241"/>
            <a:chOff x="6598259" y="2078634"/>
            <a:chExt cx="868881" cy="684241"/>
          </a:xfrm>
        </p:grpSpPr>
        <p:sp>
          <p:nvSpPr>
            <p:cNvPr id="7662" name="Google Shape;7662;p7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8" name="Google Shape;7668;p71"/>
            <p:cNvGrpSpPr/>
            <p:nvPr/>
          </p:nvGrpSpPr>
          <p:grpSpPr>
            <a:xfrm>
              <a:off x="6808175" y="2078634"/>
              <a:ext cx="452229" cy="684241"/>
              <a:chOff x="6808175" y="2078634"/>
              <a:chExt cx="452229" cy="684241"/>
            </a:xfrm>
          </p:grpSpPr>
          <p:sp>
            <p:nvSpPr>
              <p:cNvPr id="7669" name="Google Shape;7669;p7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5" name="Google Shape;7675;p71"/>
              <p:cNvGrpSpPr/>
              <p:nvPr/>
            </p:nvGrpSpPr>
            <p:grpSpPr>
              <a:xfrm>
                <a:off x="6821586" y="2078634"/>
                <a:ext cx="426871" cy="684241"/>
                <a:chOff x="6821586" y="2078634"/>
                <a:chExt cx="426871" cy="684241"/>
              </a:xfrm>
            </p:grpSpPr>
            <p:grpSp>
              <p:nvGrpSpPr>
                <p:cNvPr id="7676" name="Google Shape;7676;p71"/>
                <p:cNvGrpSpPr/>
                <p:nvPr/>
              </p:nvGrpSpPr>
              <p:grpSpPr>
                <a:xfrm>
                  <a:off x="6821586" y="2078634"/>
                  <a:ext cx="426871" cy="684241"/>
                  <a:chOff x="6821586" y="2078634"/>
                  <a:chExt cx="426871" cy="684241"/>
                </a:xfrm>
              </p:grpSpPr>
              <p:sp>
                <p:nvSpPr>
                  <p:cNvPr id="7677" name="Google Shape;7677;p7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6" name="Google Shape;7696;p7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02" name="Google Shape;7702;p71"/>
          <p:cNvGrpSpPr/>
          <p:nvPr/>
        </p:nvGrpSpPr>
        <p:grpSpPr>
          <a:xfrm>
            <a:off x="5795610" y="2063018"/>
            <a:ext cx="671358" cy="671358"/>
            <a:chOff x="6535625" y="760425"/>
            <a:chExt cx="1665900" cy="1665900"/>
          </a:xfrm>
        </p:grpSpPr>
        <p:sp>
          <p:nvSpPr>
            <p:cNvPr id="7703" name="Google Shape;7703;p71"/>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1"/>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1"/>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1"/>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7" name="Google Shape;7707;p71"/>
          <p:cNvGrpSpPr/>
          <p:nvPr/>
        </p:nvGrpSpPr>
        <p:grpSpPr>
          <a:xfrm>
            <a:off x="732427" y="3731418"/>
            <a:ext cx="1340789" cy="640830"/>
            <a:chOff x="238125" y="1151100"/>
            <a:chExt cx="7139450" cy="3412300"/>
          </a:xfrm>
        </p:grpSpPr>
        <p:sp>
          <p:nvSpPr>
            <p:cNvPr id="7708" name="Google Shape;7708;p7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1"/>
          <p:cNvGrpSpPr/>
          <p:nvPr/>
        </p:nvGrpSpPr>
        <p:grpSpPr>
          <a:xfrm>
            <a:off x="5599650" y="2934699"/>
            <a:ext cx="985357" cy="585764"/>
            <a:chOff x="5145061" y="2881789"/>
            <a:chExt cx="1107641" cy="658458"/>
          </a:xfrm>
        </p:grpSpPr>
        <p:grpSp>
          <p:nvGrpSpPr>
            <p:cNvPr id="7721" name="Google Shape;7721;p71"/>
            <p:cNvGrpSpPr/>
            <p:nvPr/>
          </p:nvGrpSpPr>
          <p:grpSpPr>
            <a:xfrm>
              <a:off x="5722989" y="3244587"/>
              <a:ext cx="529713" cy="295659"/>
              <a:chOff x="5722989" y="3244587"/>
              <a:chExt cx="529713" cy="295659"/>
            </a:xfrm>
          </p:grpSpPr>
          <p:sp>
            <p:nvSpPr>
              <p:cNvPr id="7722" name="Google Shape;7722;p7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23" name="Google Shape;7723;p7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24" name="Google Shape;7724;p71"/>
            <p:cNvGrpSpPr/>
            <p:nvPr/>
          </p:nvGrpSpPr>
          <p:grpSpPr>
            <a:xfrm>
              <a:off x="5145061" y="3244587"/>
              <a:ext cx="536807" cy="295659"/>
              <a:chOff x="5145061" y="3244587"/>
              <a:chExt cx="536807" cy="295659"/>
            </a:xfrm>
          </p:grpSpPr>
          <p:sp>
            <p:nvSpPr>
              <p:cNvPr id="7725" name="Google Shape;7725;p7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26" name="Google Shape;7726;p7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27" name="Google Shape;7727;p71"/>
            <p:cNvGrpSpPr/>
            <p:nvPr/>
          </p:nvGrpSpPr>
          <p:grpSpPr>
            <a:xfrm>
              <a:off x="5341327" y="2898245"/>
              <a:ext cx="532309" cy="614891"/>
              <a:chOff x="5341327" y="2898245"/>
              <a:chExt cx="532309" cy="614891"/>
            </a:xfrm>
          </p:grpSpPr>
          <p:sp>
            <p:nvSpPr>
              <p:cNvPr id="7728" name="Google Shape;7728;p7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29" name="Google Shape;7729;p7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30" name="Google Shape;7730;p71"/>
            <p:cNvGrpSpPr/>
            <p:nvPr/>
          </p:nvGrpSpPr>
          <p:grpSpPr>
            <a:xfrm>
              <a:off x="5532290" y="2881789"/>
              <a:ext cx="620516" cy="305456"/>
              <a:chOff x="5532290" y="2881789"/>
              <a:chExt cx="620516" cy="305456"/>
            </a:xfrm>
          </p:grpSpPr>
          <p:sp>
            <p:nvSpPr>
              <p:cNvPr id="7731" name="Google Shape;7731;p7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32" name="Google Shape;7732;p7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733" name="Google Shape;7733;p71"/>
          <p:cNvGrpSpPr/>
          <p:nvPr/>
        </p:nvGrpSpPr>
        <p:grpSpPr>
          <a:xfrm>
            <a:off x="8178573" y="3726757"/>
            <a:ext cx="269068" cy="645491"/>
            <a:chOff x="7026852" y="3311869"/>
            <a:chExt cx="434331" cy="1041954"/>
          </a:xfrm>
        </p:grpSpPr>
        <p:sp>
          <p:nvSpPr>
            <p:cNvPr id="7734" name="Google Shape;7734;p7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71"/>
          <p:cNvGrpSpPr/>
          <p:nvPr/>
        </p:nvGrpSpPr>
        <p:grpSpPr>
          <a:xfrm>
            <a:off x="6195154" y="3765995"/>
            <a:ext cx="293882" cy="293836"/>
            <a:chOff x="4873519" y="3311869"/>
            <a:chExt cx="499374" cy="499296"/>
          </a:xfrm>
        </p:grpSpPr>
        <p:sp>
          <p:nvSpPr>
            <p:cNvPr id="7738" name="Google Shape;7738;p7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71"/>
          <p:cNvGrpSpPr/>
          <p:nvPr/>
        </p:nvGrpSpPr>
        <p:grpSpPr>
          <a:xfrm>
            <a:off x="6195154" y="4078366"/>
            <a:ext cx="293882" cy="293882"/>
            <a:chOff x="4873519" y="3875839"/>
            <a:chExt cx="499374" cy="499374"/>
          </a:xfrm>
        </p:grpSpPr>
        <p:sp>
          <p:nvSpPr>
            <p:cNvPr id="7741" name="Google Shape;7741;p7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71"/>
          <p:cNvGrpSpPr/>
          <p:nvPr/>
        </p:nvGrpSpPr>
        <p:grpSpPr>
          <a:xfrm>
            <a:off x="2425681" y="2050319"/>
            <a:ext cx="698104" cy="698208"/>
            <a:chOff x="2565073" y="2075876"/>
            <a:chExt cx="672482" cy="672518"/>
          </a:xfrm>
        </p:grpSpPr>
        <p:sp>
          <p:nvSpPr>
            <p:cNvPr id="7744" name="Google Shape;7744;p7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1"/>
          <p:cNvGrpSpPr/>
          <p:nvPr/>
        </p:nvGrpSpPr>
        <p:grpSpPr>
          <a:xfrm>
            <a:off x="5649092" y="3734919"/>
            <a:ext cx="438354" cy="637329"/>
            <a:chOff x="1697726" y="3244179"/>
            <a:chExt cx="788124" cy="1146069"/>
          </a:xfrm>
        </p:grpSpPr>
        <p:sp>
          <p:nvSpPr>
            <p:cNvPr id="7751" name="Google Shape;7751;p7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3" name="Google Shape;7753;p71"/>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4" name="Google Shape;7754;p71"/>
          <p:cNvGrpSpPr/>
          <p:nvPr/>
        </p:nvGrpSpPr>
        <p:grpSpPr>
          <a:xfrm>
            <a:off x="7650306" y="2063282"/>
            <a:ext cx="799565" cy="670282"/>
            <a:chOff x="7617850" y="2063282"/>
            <a:chExt cx="799565" cy="670282"/>
          </a:xfrm>
        </p:grpSpPr>
        <p:cxnSp>
          <p:nvCxnSpPr>
            <p:cNvPr id="7755" name="Google Shape;7755;p7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56" name="Google Shape;7756;p7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57" name="Google Shape;7757;p7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58" name="Google Shape;7758;p7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59" name="Google Shape;7759;p7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760" name="Google Shape;7760;p7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761" name="Google Shape;7761;p71"/>
            <p:cNvGrpSpPr/>
            <p:nvPr/>
          </p:nvGrpSpPr>
          <p:grpSpPr>
            <a:xfrm>
              <a:off x="7734309" y="2063282"/>
              <a:ext cx="570957" cy="620095"/>
              <a:chOff x="7734309" y="2063282"/>
              <a:chExt cx="570957" cy="620095"/>
            </a:xfrm>
          </p:grpSpPr>
          <p:grpSp>
            <p:nvGrpSpPr>
              <p:cNvPr id="7762" name="Google Shape;7762;p71"/>
              <p:cNvGrpSpPr/>
              <p:nvPr/>
            </p:nvGrpSpPr>
            <p:grpSpPr>
              <a:xfrm>
                <a:off x="8031573" y="2063282"/>
                <a:ext cx="273693" cy="620095"/>
                <a:chOff x="8031573" y="2063282"/>
                <a:chExt cx="273693" cy="620095"/>
              </a:xfrm>
            </p:grpSpPr>
            <p:sp>
              <p:nvSpPr>
                <p:cNvPr id="7763" name="Google Shape;7763;p7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71"/>
              <p:cNvGrpSpPr/>
              <p:nvPr/>
            </p:nvGrpSpPr>
            <p:grpSpPr>
              <a:xfrm flipH="1">
                <a:off x="7734309" y="2063282"/>
                <a:ext cx="273693" cy="620095"/>
                <a:chOff x="8031573" y="2063282"/>
                <a:chExt cx="273693" cy="620095"/>
              </a:xfrm>
            </p:grpSpPr>
            <p:sp>
              <p:nvSpPr>
                <p:cNvPr id="7768" name="Google Shape;7768;p7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772" name="Google Shape;7772;p71"/>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1"/>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4" name="Google Shape;7774;p71"/>
          <p:cNvGrpSpPr/>
          <p:nvPr/>
        </p:nvGrpSpPr>
        <p:grpSpPr>
          <a:xfrm>
            <a:off x="7836913" y="2916765"/>
            <a:ext cx="602567" cy="601884"/>
            <a:chOff x="1186975" y="238125"/>
            <a:chExt cx="5244275" cy="5238325"/>
          </a:xfrm>
        </p:grpSpPr>
        <p:sp>
          <p:nvSpPr>
            <p:cNvPr id="7775" name="Google Shape;7775;p7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71"/>
          <p:cNvGrpSpPr/>
          <p:nvPr/>
        </p:nvGrpSpPr>
        <p:grpSpPr>
          <a:xfrm>
            <a:off x="3279650" y="2056249"/>
            <a:ext cx="651848" cy="687338"/>
            <a:chOff x="3400515" y="2056248"/>
            <a:chExt cx="698134" cy="735987"/>
          </a:xfrm>
        </p:grpSpPr>
        <p:grpSp>
          <p:nvGrpSpPr>
            <p:cNvPr id="7780" name="Google Shape;7780;p71"/>
            <p:cNvGrpSpPr/>
            <p:nvPr/>
          </p:nvGrpSpPr>
          <p:grpSpPr>
            <a:xfrm>
              <a:off x="3400515" y="2283913"/>
              <a:ext cx="312919" cy="219900"/>
              <a:chOff x="3400515" y="2283913"/>
              <a:chExt cx="312919" cy="219900"/>
            </a:xfrm>
          </p:grpSpPr>
          <p:sp>
            <p:nvSpPr>
              <p:cNvPr id="7781" name="Google Shape;7781;p7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82" name="Google Shape;7782;p7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783" name="Google Shape;7783;p71"/>
            <p:cNvGrpSpPr/>
            <p:nvPr/>
          </p:nvGrpSpPr>
          <p:grpSpPr>
            <a:xfrm>
              <a:off x="3547823" y="2461089"/>
              <a:ext cx="219900" cy="331146"/>
              <a:chOff x="3547823" y="2461089"/>
              <a:chExt cx="219900" cy="331146"/>
            </a:xfrm>
          </p:grpSpPr>
          <p:sp>
            <p:nvSpPr>
              <p:cNvPr id="7784" name="Google Shape;7784;p7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85" name="Google Shape;7785;p7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786" name="Google Shape;7786;p71"/>
            <p:cNvGrpSpPr/>
            <p:nvPr/>
          </p:nvGrpSpPr>
          <p:grpSpPr>
            <a:xfrm>
              <a:off x="3734138" y="2461089"/>
              <a:ext cx="219900" cy="331146"/>
              <a:chOff x="3734138" y="2461089"/>
              <a:chExt cx="219900" cy="331146"/>
            </a:xfrm>
          </p:grpSpPr>
          <p:sp>
            <p:nvSpPr>
              <p:cNvPr id="7787" name="Google Shape;7787;p7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88" name="Google Shape;7788;p7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789" name="Google Shape;7789;p71"/>
            <p:cNvGrpSpPr/>
            <p:nvPr/>
          </p:nvGrpSpPr>
          <p:grpSpPr>
            <a:xfrm>
              <a:off x="3787560" y="2281742"/>
              <a:ext cx="311089" cy="219900"/>
              <a:chOff x="3787560" y="2281742"/>
              <a:chExt cx="311089" cy="219900"/>
            </a:xfrm>
          </p:grpSpPr>
          <p:sp>
            <p:nvSpPr>
              <p:cNvPr id="7790" name="Google Shape;7790;p7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91" name="Google Shape;7791;p7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792" name="Google Shape;7792;p71"/>
            <p:cNvGrpSpPr/>
            <p:nvPr/>
          </p:nvGrpSpPr>
          <p:grpSpPr>
            <a:xfrm>
              <a:off x="3637290" y="2056248"/>
              <a:ext cx="219900" cy="330736"/>
              <a:chOff x="3637290" y="2056248"/>
              <a:chExt cx="219900" cy="330736"/>
            </a:xfrm>
          </p:grpSpPr>
          <p:sp>
            <p:nvSpPr>
              <p:cNvPr id="7793" name="Google Shape;7793;p7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794" name="Google Shape;7794;p7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795" name="Google Shape;7795;p71"/>
          <p:cNvGrpSpPr/>
          <p:nvPr/>
        </p:nvGrpSpPr>
        <p:grpSpPr>
          <a:xfrm>
            <a:off x="2571356" y="2926255"/>
            <a:ext cx="1268144" cy="592394"/>
            <a:chOff x="238125" y="1188750"/>
            <a:chExt cx="7140450" cy="3335550"/>
          </a:xfrm>
        </p:grpSpPr>
        <p:sp>
          <p:nvSpPr>
            <p:cNvPr id="7796" name="Google Shape;7796;p7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71"/>
          <p:cNvGrpSpPr/>
          <p:nvPr/>
        </p:nvGrpSpPr>
        <p:grpSpPr>
          <a:xfrm>
            <a:off x="6679257" y="2928410"/>
            <a:ext cx="1053944" cy="590147"/>
            <a:chOff x="238125" y="1335475"/>
            <a:chExt cx="5418735" cy="3034175"/>
          </a:xfrm>
        </p:grpSpPr>
        <p:sp>
          <p:nvSpPr>
            <p:cNvPr id="7802" name="Google Shape;7802;p7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a:off x="4110066" y="3733309"/>
            <a:ext cx="1268207" cy="638939"/>
            <a:chOff x="3967651" y="3645904"/>
            <a:chExt cx="1479304" cy="745292"/>
          </a:xfrm>
        </p:grpSpPr>
        <p:grpSp>
          <p:nvGrpSpPr>
            <p:cNvPr id="7806" name="Google Shape;7806;p71"/>
            <p:cNvGrpSpPr/>
            <p:nvPr/>
          </p:nvGrpSpPr>
          <p:grpSpPr>
            <a:xfrm>
              <a:off x="3967651" y="4009026"/>
              <a:ext cx="1479304" cy="382170"/>
              <a:chOff x="3967651" y="4009026"/>
              <a:chExt cx="1479304" cy="382170"/>
            </a:xfrm>
          </p:grpSpPr>
          <p:grpSp>
            <p:nvGrpSpPr>
              <p:cNvPr id="7807" name="Google Shape;7807;p71"/>
              <p:cNvGrpSpPr/>
              <p:nvPr/>
            </p:nvGrpSpPr>
            <p:grpSpPr>
              <a:xfrm>
                <a:off x="4892216" y="4195630"/>
                <a:ext cx="554739" cy="195566"/>
                <a:chOff x="3604375" y="4892160"/>
                <a:chExt cx="1651500" cy="582215"/>
              </a:xfrm>
            </p:grpSpPr>
            <p:sp>
              <p:nvSpPr>
                <p:cNvPr id="7808" name="Google Shape;7808;p7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71"/>
              <p:cNvGrpSpPr/>
              <p:nvPr/>
            </p:nvGrpSpPr>
            <p:grpSpPr>
              <a:xfrm>
                <a:off x="3967651" y="4146303"/>
                <a:ext cx="579402" cy="244893"/>
                <a:chOff x="851875" y="4745310"/>
                <a:chExt cx="1724925" cy="729065"/>
              </a:xfrm>
            </p:grpSpPr>
            <p:sp>
              <p:nvSpPr>
                <p:cNvPr id="7811" name="Google Shape;7811;p7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71"/>
              <p:cNvGrpSpPr/>
              <p:nvPr/>
            </p:nvGrpSpPr>
            <p:grpSpPr>
              <a:xfrm>
                <a:off x="4460753" y="4009026"/>
                <a:ext cx="493110" cy="382170"/>
                <a:chOff x="2319875" y="4336625"/>
                <a:chExt cx="1468025" cy="1137750"/>
              </a:xfrm>
            </p:grpSpPr>
            <p:sp>
              <p:nvSpPr>
                <p:cNvPr id="7814" name="Google Shape;7814;p7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16" name="Google Shape;7816;p71"/>
            <p:cNvGrpSpPr/>
            <p:nvPr/>
          </p:nvGrpSpPr>
          <p:grpSpPr>
            <a:xfrm>
              <a:off x="4479443" y="3645904"/>
              <a:ext cx="455965" cy="388789"/>
              <a:chOff x="2957425" y="238100"/>
              <a:chExt cx="1910200" cy="1628775"/>
            </a:xfrm>
          </p:grpSpPr>
          <p:sp>
            <p:nvSpPr>
              <p:cNvPr id="7817" name="Google Shape;7817;p7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7" name="Google Shape;7827;p71"/>
          <p:cNvGrpSpPr/>
          <p:nvPr/>
        </p:nvGrpSpPr>
        <p:grpSpPr>
          <a:xfrm>
            <a:off x="2496179" y="3734510"/>
            <a:ext cx="1243128" cy="637739"/>
            <a:chOff x="2496310" y="3693351"/>
            <a:chExt cx="1342906" cy="688926"/>
          </a:xfrm>
        </p:grpSpPr>
        <p:grpSp>
          <p:nvGrpSpPr>
            <p:cNvPr id="7828" name="Google Shape;7828;p71"/>
            <p:cNvGrpSpPr/>
            <p:nvPr/>
          </p:nvGrpSpPr>
          <p:grpSpPr>
            <a:xfrm>
              <a:off x="2496310" y="3693351"/>
              <a:ext cx="1342906" cy="688875"/>
              <a:chOff x="2496310" y="3693351"/>
              <a:chExt cx="1342906" cy="688875"/>
            </a:xfrm>
          </p:grpSpPr>
          <p:sp>
            <p:nvSpPr>
              <p:cNvPr id="7829" name="Google Shape;7829;p7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35" name="Google Shape;7835;p71"/>
              <p:cNvCxnSpPr>
                <a:stCxn id="7833"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836" name="Google Shape;7836;p71"/>
              <p:cNvCxnSpPr>
                <a:stCxn id="7830"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837" name="Google Shape;7837;p71"/>
              <p:cNvCxnSpPr>
                <a:stCxn id="7831"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838" name="Google Shape;7838;p71"/>
              <p:cNvCxnSpPr>
                <a:stCxn id="7834"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839" name="Google Shape;7839;p71"/>
              <p:cNvCxnSpPr>
                <a:stCxn id="7832"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40" name="Google Shape;7840;p71"/>
            <p:cNvGrpSpPr/>
            <p:nvPr/>
          </p:nvGrpSpPr>
          <p:grpSpPr>
            <a:xfrm>
              <a:off x="2675275" y="3930557"/>
              <a:ext cx="1003306" cy="451719"/>
              <a:chOff x="2675275" y="4174282"/>
              <a:chExt cx="1003306" cy="451719"/>
            </a:xfrm>
          </p:grpSpPr>
          <p:sp>
            <p:nvSpPr>
              <p:cNvPr id="7841" name="Google Shape;7841;p7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4" name="Google Shape;7844;p71"/>
          <p:cNvGrpSpPr/>
          <p:nvPr/>
        </p:nvGrpSpPr>
        <p:grpSpPr>
          <a:xfrm>
            <a:off x="1669850" y="1171356"/>
            <a:ext cx="574511" cy="874709"/>
            <a:chOff x="1715404" y="1112080"/>
            <a:chExt cx="642270" cy="977984"/>
          </a:xfrm>
        </p:grpSpPr>
        <p:grpSp>
          <p:nvGrpSpPr>
            <p:cNvPr id="7845" name="Google Shape;7845;p71"/>
            <p:cNvGrpSpPr/>
            <p:nvPr/>
          </p:nvGrpSpPr>
          <p:grpSpPr>
            <a:xfrm>
              <a:off x="1715404" y="1112080"/>
              <a:ext cx="642270" cy="977984"/>
              <a:chOff x="1715404" y="1112080"/>
              <a:chExt cx="642270" cy="977984"/>
            </a:xfrm>
          </p:grpSpPr>
          <p:sp>
            <p:nvSpPr>
              <p:cNvPr id="7846" name="Google Shape;7846;p7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71"/>
            <p:cNvGrpSpPr/>
            <p:nvPr/>
          </p:nvGrpSpPr>
          <p:grpSpPr>
            <a:xfrm>
              <a:off x="1768927" y="1165603"/>
              <a:ext cx="535225" cy="851367"/>
              <a:chOff x="1768927" y="1165603"/>
              <a:chExt cx="535225" cy="851367"/>
            </a:xfrm>
          </p:grpSpPr>
          <p:sp>
            <p:nvSpPr>
              <p:cNvPr id="7849" name="Google Shape;7849;p7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1"/>
            <p:cNvGrpSpPr/>
            <p:nvPr/>
          </p:nvGrpSpPr>
          <p:grpSpPr>
            <a:xfrm>
              <a:off x="1822449" y="1219125"/>
              <a:ext cx="428180" cy="718859"/>
              <a:chOff x="1822449" y="1219125"/>
              <a:chExt cx="428180" cy="718859"/>
            </a:xfrm>
          </p:grpSpPr>
          <p:sp>
            <p:nvSpPr>
              <p:cNvPr id="7852" name="Google Shape;7852;p7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1"/>
            <p:cNvGrpSpPr/>
            <p:nvPr/>
          </p:nvGrpSpPr>
          <p:grpSpPr>
            <a:xfrm>
              <a:off x="1875972" y="1272648"/>
              <a:ext cx="321135" cy="586939"/>
              <a:chOff x="1875972" y="1272648"/>
              <a:chExt cx="321135" cy="586939"/>
            </a:xfrm>
          </p:grpSpPr>
          <p:sp>
            <p:nvSpPr>
              <p:cNvPr id="7855" name="Google Shape;7855;p7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7" name="Google Shape;7857;p71"/>
          <p:cNvGrpSpPr/>
          <p:nvPr/>
        </p:nvGrpSpPr>
        <p:grpSpPr>
          <a:xfrm>
            <a:off x="7777011" y="3728078"/>
            <a:ext cx="293855" cy="644170"/>
            <a:chOff x="241025" y="3151575"/>
            <a:chExt cx="293855" cy="644170"/>
          </a:xfrm>
        </p:grpSpPr>
        <p:sp>
          <p:nvSpPr>
            <p:cNvPr id="7858" name="Google Shape;7858;p7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1"/>
          <p:cNvGrpSpPr/>
          <p:nvPr/>
        </p:nvGrpSpPr>
        <p:grpSpPr>
          <a:xfrm>
            <a:off x="724994" y="2928078"/>
            <a:ext cx="1779649" cy="591620"/>
            <a:chOff x="246070" y="1983375"/>
            <a:chExt cx="1855347" cy="616849"/>
          </a:xfrm>
        </p:grpSpPr>
        <p:sp>
          <p:nvSpPr>
            <p:cNvPr id="7861" name="Google Shape;7861;p7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1"/>
          <p:cNvGrpSpPr/>
          <p:nvPr/>
        </p:nvGrpSpPr>
        <p:grpSpPr>
          <a:xfrm>
            <a:off x="2335861" y="1171356"/>
            <a:ext cx="711055" cy="745993"/>
            <a:chOff x="2496269" y="1171698"/>
            <a:chExt cx="761953" cy="799392"/>
          </a:xfrm>
        </p:grpSpPr>
        <p:grpSp>
          <p:nvGrpSpPr>
            <p:cNvPr id="7871" name="Google Shape;7871;p71"/>
            <p:cNvGrpSpPr/>
            <p:nvPr/>
          </p:nvGrpSpPr>
          <p:grpSpPr>
            <a:xfrm>
              <a:off x="2496269" y="1171698"/>
              <a:ext cx="761953" cy="723022"/>
              <a:chOff x="2496269" y="1171698"/>
              <a:chExt cx="761953" cy="723022"/>
            </a:xfrm>
          </p:grpSpPr>
          <p:sp>
            <p:nvSpPr>
              <p:cNvPr id="7872" name="Google Shape;7872;p7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4" name="Google Shape;7874;p71"/>
              <p:cNvGrpSpPr/>
              <p:nvPr/>
            </p:nvGrpSpPr>
            <p:grpSpPr>
              <a:xfrm>
                <a:off x="2496269" y="1171698"/>
                <a:ext cx="761953" cy="723022"/>
                <a:chOff x="2496269" y="1120652"/>
                <a:chExt cx="761953" cy="723022"/>
              </a:xfrm>
            </p:grpSpPr>
            <p:grpSp>
              <p:nvGrpSpPr>
                <p:cNvPr id="7875" name="Google Shape;7875;p71"/>
                <p:cNvGrpSpPr/>
                <p:nvPr/>
              </p:nvGrpSpPr>
              <p:grpSpPr>
                <a:xfrm>
                  <a:off x="2496269" y="1120652"/>
                  <a:ext cx="761953" cy="723022"/>
                  <a:chOff x="2496269" y="1120652"/>
                  <a:chExt cx="761953" cy="723022"/>
                </a:xfrm>
              </p:grpSpPr>
              <p:grpSp>
                <p:nvGrpSpPr>
                  <p:cNvPr id="7876" name="Google Shape;7876;p71"/>
                  <p:cNvGrpSpPr/>
                  <p:nvPr/>
                </p:nvGrpSpPr>
                <p:grpSpPr>
                  <a:xfrm>
                    <a:off x="2496269" y="1304589"/>
                    <a:ext cx="407089" cy="305057"/>
                    <a:chOff x="2496269" y="1304589"/>
                    <a:chExt cx="407089" cy="305057"/>
                  </a:xfrm>
                </p:grpSpPr>
                <p:sp>
                  <p:nvSpPr>
                    <p:cNvPr id="7877" name="Google Shape;7877;p7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71"/>
                  <p:cNvGrpSpPr/>
                  <p:nvPr/>
                </p:nvGrpSpPr>
                <p:grpSpPr>
                  <a:xfrm>
                    <a:off x="2586468" y="1493376"/>
                    <a:ext cx="358850" cy="349656"/>
                    <a:chOff x="2586468" y="1493376"/>
                    <a:chExt cx="358850" cy="349656"/>
                  </a:xfrm>
                </p:grpSpPr>
                <p:sp>
                  <p:nvSpPr>
                    <p:cNvPr id="7880" name="Google Shape;7880;p7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71"/>
                  <p:cNvGrpSpPr/>
                  <p:nvPr/>
                </p:nvGrpSpPr>
                <p:grpSpPr>
                  <a:xfrm>
                    <a:off x="2807939" y="1494024"/>
                    <a:ext cx="358857" cy="349650"/>
                    <a:chOff x="2807939" y="1494024"/>
                    <a:chExt cx="358857" cy="349650"/>
                  </a:xfrm>
                </p:grpSpPr>
                <p:sp>
                  <p:nvSpPr>
                    <p:cNvPr id="7883" name="Google Shape;7883;p7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71"/>
                  <p:cNvGrpSpPr/>
                  <p:nvPr/>
                </p:nvGrpSpPr>
                <p:grpSpPr>
                  <a:xfrm>
                    <a:off x="2851133" y="1305635"/>
                    <a:ext cx="407089" cy="305057"/>
                    <a:chOff x="2851133" y="1305635"/>
                    <a:chExt cx="407089" cy="305057"/>
                  </a:xfrm>
                </p:grpSpPr>
                <p:sp>
                  <p:nvSpPr>
                    <p:cNvPr id="7886" name="Google Shape;7886;p7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1"/>
                  <p:cNvGrpSpPr/>
                  <p:nvPr/>
                </p:nvGrpSpPr>
                <p:grpSpPr>
                  <a:xfrm>
                    <a:off x="2727495" y="1120652"/>
                    <a:ext cx="300271" cy="396358"/>
                    <a:chOff x="2727495" y="1120652"/>
                    <a:chExt cx="300271" cy="396358"/>
                  </a:xfrm>
                </p:grpSpPr>
                <p:sp>
                  <p:nvSpPr>
                    <p:cNvPr id="7889" name="Google Shape;7889;p7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1" name="Google Shape;7891;p71"/>
                <p:cNvGrpSpPr/>
                <p:nvPr/>
              </p:nvGrpSpPr>
              <p:grpSpPr>
                <a:xfrm>
                  <a:off x="2722305" y="1350460"/>
                  <a:ext cx="308357" cy="308344"/>
                  <a:chOff x="2722305" y="1350460"/>
                  <a:chExt cx="308357" cy="308344"/>
                </a:xfrm>
              </p:grpSpPr>
              <p:sp>
                <p:nvSpPr>
                  <p:cNvPr id="7892" name="Google Shape;7892;p7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3" name="Google Shape;7893;p71"/>
                  <p:cNvGrpSpPr/>
                  <p:nvPr/>
                </p:nvGrpSpPr>
                <p:grpSpPr>
                  <a:xfrm>
                    <a:off x="2725064" y="1364529"/>
                    <a:ext cx="297954" cy="280182"/>
                    <a:chOff x="2725064" y="1364529"/>
                    <a:chExt cx="297954" cy="280182"/>
                  </a:xfrm>
                </p:grpSpPr>
                <p:sp>
                  <p:nvSpPr>
                    <p:cNvPr id="7894" name="Google Shape;7894;p7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899" name="Google Shape;7899;p7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71"/>
          <p:cNvGrpSpPr/>
          <p:nvPr/>
        </p:nvGrpSpPr>
        <p:grpSpPr>
          <a:xfrm>
            <a:off x="3924561" y="2927462"/>
            <a:ext cx="1569144" cy="591015"/>
            <a:chOff x="3820100" y="3023049"/>
            <a:chExt cx="1303926" cy="491162"/>
          </a:xfrm>
        </p:grpSpPr>
        <p:grpSp>
          <p:nvGrpSpPr>
            <p:cNvPr id="7905" name="Google Shape;7905;p71"/>
            <p:cNvGrpSpPr/>
            <p:nvPr/>
          </p:nvGrpSpPr>
          <p:grpSpPr>
            <a:xfrm>
              <a:off x="3820100" y="3023072"/>
              <a:ext cx="1303926" cy="491139"/>
              <a:chOff x="3820100" y="3023072"/>
              <a:chExt cx="1303926" cy="491139"/>
            </a:xfrm>
          </p:grpSpPr>
          <p:sp>
            <p:nvSpPr>
              <p:cNvPr id="7906" name="Google Shape;7906;p7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71"/>
            <p:cNvGrpSpPr/>
            <p:nvPr/>
          </p:nvGrpSpPr>
          <p:grpSpPr>
            <a:xfrm>
              <a:off x="4132439" y="3023645"/>
              <a:ext cx="393633" cy="177096"/>
              <a:chOff x="4132439" y="3023645"/>
              <a:chExt cx="393633" cy="177096"/>
            </a:xfrm>
          </p:grpSpPr>
          <p:sp>
            <p:nvSpPr>
              <p:cNvPr id="7909" name="Google Shape;7909;p7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71"/>
            <p:cNvGrpSpPr/>
            <p:nvPr/>
          </p:nvGrpSpPr>
          <p:grpSpPr>
            <a:xfrm>
              <a:off x="3921811" y="3023049"/>
              <a:ext cx="1002397" cy="388943"/>
              <a:chOff x="3921811" y="3023049"/>
              <a:chExt cx="1002397" cy="388943"/>
            </a:xfrm>
          </p:grpSpPr>
          <p:sp>
            <p:nvSpPr>
              <p:cNvPr id="7912" name="Google Shape;7912;p7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71"/>
            <p:cNvGrpSpPr/>
            <p:nvPr/>
          </p:nvGrpSpPr>
          <p:grpSpPr>
            <a:xfrm>
              <a:off x="4023645" y="3023049"/>
              <a:ext cx="683032" cy="286722"/>
              <a:chOff x="4023645" y="3023049"/>
              <a:chExt cx="683032" cy="286722"/>
            </a:xfrm>
          </p:grpSpPr>
          <p:sp>
            <p:nvSpPr>
              <p:cNvPr id="7915" name="Google Shape;7915;p7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7" name="Google Shape;7917;p71"/>
          <p:cNvGrpSpPr/>
          <p:nvPr/>
        </p:nvGrpSpPr>
        <p:grpSpPr>
          <a:xfrm>
            <a:off x="1556683" y="2054307"/>
            <a:ext cx="713522" cy="688025"/>
            <a:chOff x="1706078" y="2092648"/>
            <a:chExt cx="660913" cy="637296"/>
          </a:xfrm>
        </p:grpSpPr>
        <p:sp>
          <p:nvSpPr>
            <p:cNvPr id="7918" name="Google Shape;7918;p7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9" name="Google Shape;7919;p71"/>
            <p:cNvGrpSpPr/>
            <p:nvPr/>
          </p:nvGrpSpPr>
          <p:grpSpPr>
            <a:xfrm>
              <a:off x="1706078" y="2092648"/>
              <a:ext cx="660913" cy="575241"/>
              <a:chOff x="1706078" y="2092648"/>
              <a:chExt cx="660913" cy="575241"/>
            </a:xfrm>
          </p:grpSpPr>
          <p:sp>
            <p:nvSpPr>
              <p:cNvPr id="7920" name="Google Shape;7920;p7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3" name="Google Shape;7923;p71"/>
          <p:cNvGrpSpPr/>
          <p:nvPr/>
        </p:nvGrpSpPr>
        <p:grpSpPr>
          <a:xfrm>
            <a:off x="6318542" y="1171856"/>
            <a:ext cx="1317459" cy="684168"/>
            <a:chOff x="238125" y="999450"/>
            <a:chExt cx="7140700" cy="3708225"/>
          </a:xfrm>
        </p:grpSpPr>
        <p:sp>
          <p:nvSpPr>
            <p:cNvPr id="7924" name="Google Shape;7924;p7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936"/>
        <p:cNvGrpSpPr/>
        <p:nvPr/>
      </p:nvGrpSpPr>
      <p:grpSpPr>
        <a:xfrm>
          <a:off x="0" y="0"/>
          <a:ext cx="0" cy="0"/>
          <a:chOff x="0" y="0"/>
          <a:chExt cx="0" cy="0"/>
        </a:xfrm>
      </p:grpSpPr>
      <p:grpSp>
        <p:nvGrpSpPr>
          <p:cNvPr id="7937" name="Google Shape;7937;p72"/>
          <p:cNvGrpSpPr/>
          <p:nvPr/>
        </p:nvGrpSpPr>
        <p:grpSpPr>
          <a:xfrm>
            <a:off x="729238" y="1179665"/>
            <a:ext cx="1636117" cy="1526144"/>
            <a:chOff x="729238" y="1179665"/>
            <a:chExt cx="1636117" cy="1526144"/>
          </a:xfrm>
        </p:grpSpPr>
        <p:grpSp>
          <p:nvGrpSpPr>
            <p:cNvPr id="7938" name="Google Shape;7938;p72"/>
            <p:cNvGrpSpPr/>
            <p:nvPr/>
          </p:nvGrpSpPr>
          <p:grpSpPr>
            <a:xfrm>
              <a:off x="729238" y="1179665"/>
              <a:ext cx="80700" cy="1526144"/>
              <a:chOff x="729238" y="1179665"/>
              <a:chExt cx="80700" cy="1526144"/>
            </a:xfrm>
          </p:grpSpPr>
          <p:sp>
            <p:nvSpPr>
              <p:cNvPr id="7939" name="Google Shape;7939;p7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72"/>
            <p:cNvGrpSpPr/>
            <p:nvPr/>
          </p:nvGrpSpPr>
          <p:grpSpPr>
            <a:xfrm>
              <a:off x="903098" y="1179665"/>
              <a:ext cx="80700" cy="1526144"/>
              <a:chOff x="903098" y="1179665"/>
              <a:chExt cx="80700" cy="1526144"/>
            </a:xfrm>
          </p:grpSpPr>
          <p:sp>
            <p:nvSpPr>
              <p:cNvPr id="7950" name="Google Shape;7950;p7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72"/>
            <p:cNvGrpSpPr/>
            <p:nvPr/>
          </p:nvGrpSpPr>
          <p:grpSpPr>
            <a:xfrm>
              <a:off x="1076958" y="1179665"/>
              <a:ext cx="80700" cy="1526144"/>
              <a:chOff x="1076958" y="1179665"/>
              <a:chExt cx="80700" cy="1526144"/>
            </a:xfrm>
          </p:grpSpPr>
          <p:sp>
            <p:nvSpPr>
              <p:cNvPr id="7961" name="Google Shape;7961;p7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72"/>
            <p:cNvGrpSpPr/>
            <p:nvPr/>
          </p:nvGrpSpPr>
          <p:grpSpPr>
            <a:xfrm>
              <a:off x="1247707" y="1179665"/>
              <a:ext cx="80700" cy="1526144"/>
              <a:chOff x="1247707" y="1179665"/>
              <a:chExt cx="80700" cy="1526144"/>
            </a:xfrm>
          </p:grpSpPr>
          <p:sp>
            <p:nvSpPr>
              <p:cNvPr id="7972" name="Google Shape;7972;p7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2"/>
            <p:cNvGrpSpPr/>
            <p:nvPr/>
          </p:nvGrpSpPr>
          <p:grpSpPr>
            <a:xfrm>
              <a:off x="1421567" y="1179665"/>
              <a:ext cx="80700" cy="1526144"/>
              <a:chOff x="1421567" y="1179665"/>
              <a:chExt cx="80700" cy="1526144"/>
            </a:xfrm>
          </p:grpSpPr>
          <p:sp>
            <p:nvSpPr>
              <p:cNvPr id="7983" name="Google Shape;7983;p7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72"/>
            <p:cNvGrpSpPr/>
            <p:nvPr/>
          </p:nvGrpSpPr>
          <p:grpSpPr>
            <a:xfrm>
              <a:off x="1592327" y="1179665"/>
              <a:ext cx="80700" cy="1526144"/>
              <a:chOff x="1592327" y="1179665"/>
              <a:chExt cx="80700" cy="1526144"/>
            </a:xfrm>
          </p:grpSpPr>
          <p:sp>
            <p:nvSpPr>
              <p:cNvPr id="7994" name="Google Shape;7994;p7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72"/>
            <p:cNvGrpSpPr/>
            <p:nvPr/>
          </p:nvGrpSpPr>
          <p:grpSpPr>
            <a:xfrm>
              <a:off x="1766187" y="1179665"/>
              <a:ext cx="80700" cy="1526144"/>
              <a:chOff x="1766187" y="1179665"/>
              <a:chExt cx="80700" cy="1526144"/>
            </a:xfrm>
          </p:grpSpPr>
          <p:sp>
            <p:nvSpPr>
              <p:cNvPr id="8005" name="Google Shape;8005;p7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72"/>
            <p:cNvGrpSpPr/>
            <p:nvPr/>
          </p:nvGrpSpPr>
          <p:grpSpPr>
            <a:xfrm>
              <a:off x="1936935" y="1179665"/>
              <a:ext cx="80700" cy="1526144"/>
              <a:chOff x="1936935" y="1179665"/>
              <a:chExt cx="80700" cy="1526144"/>
            </a:xfrm>
          </p:grpSpPr>
          <p:sp>
            <p:nvSpPr>
              <p:cNvPr id="8016" name="Google Shape;8016;p7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2"/>
            <p:cNvGrpSpPr/>
            <p:nvPr/>
          </p:nvGrpSpPr>
          <p:grpSpPr>
            <a:xfrm>
              <a:off x="2110795" y="1179665"/>
              <a:ext cx="80700" cy="1526144"/>
              <a:chOff x="2110795" y="1179665"/>
              <a:chExt cx="80700" cy="1526144"/>
            </a:xfrm>
          </p:grpSpPr>
          <p:sp>
            <p:nvSpPr>
              <p:cNvPr id="8027" name="Google Shape;8027;p7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72"/>
            <p:cNvGrpSpPr/>
            <p:nvPr/>
          </p:nvGrpSpPr>
          <p:grpSpPr>
            <a:xfrm>
              <a:off x="2284655" y="1179665"/>
              <a:ext cx="80700" cy="1526144"/>
              <a:chOff x="2284655" y="1179665"/>
              <a:chExt cx="80700" cy="1526144"/>
            </a:xfrm>
          </p:grpSpPr>
          <p:sp>
            <p:nvSpPr>
              <p:cNvPr id="8038" name="Google Shape;8038;p7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8" name="Google Shape;8048;p72"/>
          <p:cNvGrpSpPr/>
          <p:nvPr/>
        </p:nvGrpSpPr>
        <p:grpSpPr>
          <a:xfrm>
            <a:off x="2623904" y="1198803"/>
            <a:ext cx="1364248" cy="1102133"/>
            <a:chOff x="2623904" y="1198803"/>
            <a:chExt cx="1364248" cy="1102133"/>
          </a:xfrm>
        </p:grpSpPr>
        <p:grpSp>
          <p:nvGrpSpPr>
            <p:cNvPr id="8049" name="Google Shape;8049;p72"/>
            <p:cNvGrpSpPr/>
            <p:nvPr/>
          </p:nvGrpSpPr>
          <p:grpSpPr>
            <a:xfrm>
              <a:off x="2623907" y="1198803"/>
              <a:ext cx="1364245" cy="273000"/>
              <a:chOff x="2623907" y="1198803"/>
              <a:chExt cx="1364245" cy="273000"/>
            </a:xfrm>
          </p:grpSpPr>
          <p:sp>
            <p:nvSpPr>
              <p:cNvPr id="8050" name="Google Shape;8050;p7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72"/>
            <p:cNvGrpSpPr/>
            <p:nvPr/>
          </p:nvGrpSpPr>
          <p:grpSpPr>
            <a:xfrm>
              <a:off x="2623904" y="1476964"/>
              <a:ext cx="1364245" cy="273000"/>
              <a:chOff x="2623904" y="1476964"/>
              <a:chExt cx="1364245" cy="273000"/>
            </a:xfrm>
          </p:grpSpPr>
          <p:sp>
            <p:nvSpPr>
              <p:cNvPr id="8056" name="Google Shape;8056;p7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2"/>
            <p:cNvGrpSpPr/>
            <p:nvPr/>
          </p:nvGrpSpPr>
          <p:grpSpPr>
            <a:xfrm>
              <a:off x="2623907" y="1749775"/>
              <a:ext cx="1364245" cy="273000"/>
              <a:chOff x="2623907" y="1749775"/>
              <a:chExt cx="1364245" cy="273000"/>
            </a:xfrm>
          </p:grpSpPr>
          <p:sp>
            <p:nvSpPr>
              <p:cNvPr id="8062" name="Google Shape;8062;p7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72"/>
            <p:cNvGrpSpPr/>
            <p:nvPr/>
          </p:nvGrpSpPr>
          <p:grpSpPr>
            <a:xfrm>
              <a:off x="2623904" y="2027936"/>
              <a:ext cx="1364245" cy="273000"/>
              <a:chOff x="2623904" y="2027936"/>
              <a:chExt cx="1364245" cy="273000"/>
            </a:xfrm>
          </p:grpSpPr>
          <p:sp>
            <p:nvSpPr>
              <p:cNvPr id="8068" name="Google Shape;8068;p7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3" name="Google Shape;8073;p72"/>
          <p:cNvGrpSpPr/>
          <p:nvPr/>
        </p:nvGrpSpPr>
        <p:grpSpPr>
          <a:xfrm>
            <a:off x="2613365" y="2657876"/>
            <a:ext cx="1387541" cy="159124"/>
            <a:chOff x="3200660" y="2180272"/>
            <a:chExt cx="2563824" cy="378237"/>
          </a:xfrm>
        </p:grpSpPr>
        <p:sp>
          <p:nvSpPr>
            <p:cNvPr id="8074" name="Google Shape;8074;p7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2"/>
          <p:cNvGrpSpPr/>
          <p:nvPr/>
        </p:nvGrpSpPr>
        <p:grpSpPr>
          <a:xfrm>
            <a:off x="2609890" y="2935640"/>
            <a:ext cx="1390502" cy="159625"/>
            <a:chOff x="3530150" y="2790075"/>
            <a:chExt cx="1962600" cy="225300"/>
          </a:xfrm>
        </p:grpSpPr>
        <p:sp>
          <p:nvSpPr>
            <p:cNvPr id="8093" name="Google Shape;8093;p7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72"/>
          <p:cNvGrpSpPr/>
          <p:nvPr/>
        </p:nvGrpSpPr>
        <p:grpSpPr>
          <a:xfrm>
            <a:off x="2609948" y="3213905"/>
            <a:ext cx="1411629" cy="154175"/>
            <a:chOff x="3558802" y="4011244"/>
            <a:chExt cx="1866000" cy="111600"/>
          </a:xfrm>
        </p:grpSpPr>
        <p:sp>
          <p:nvSpPr>
            <p:cNvPr id="8096" name="Google Shape;8096;p7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72"/>
          <p:cNvGrpSpPr/>
          <p:nvPr/>
        </p:nvGrpSpPr>
        <p:grpSpPr>
          <a:xfrm>
            <a:off x="2610235" y="2419475"/>
            <a:ext cx="1383503" cy="119761"/>
            <a:chOff x="3465975" y="2270258"/>
            <a:chExt cx="1986364" cy="171947"/>
          </a:xfrm>
        </p:grpSpPr>
        <p:sp>
          <p:nvSpPr>
            <p:cNvPr id="8099" name="Google Shape;8099;p7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72"/>
          <p:cNvGrpSpPr/>
          <p:nvPr/>
        </p:nvGrpSpPr>
        <p:grpSpPr>
          <a:xfrm>
            <a:off x="2621243" y="3783248"/>
            <a:ext cx="1369531" cy="195460"/>
            <a:chOff x="723300" y="4253549"/>
            <a:chExt cx="2276482" cy="324900"/>
          </a:xfrm>
        </p:grpSpPr>
        <p:sp>
          <p:nvSpPr>
            <p:cNvPr id="8108" name="Google Shape;8108;p7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72"/>
          <p:cNvGrpSpPr/>
          <p:nvPr/>
        </p:nvGrpSpPr>
        <p:grpSpPr>
          <a:xfrm>
            <a:off x="2610803" y="3484489"/>
            <a:ext cx="1389066" cy="180119"/>
            <a:chOff x="705948" y="3788465"/>
            <a:chExt cx="2308953" cy="299400"/>
          </a:xfrm>
        </p:grpSpPr>
        <p:sp>
          <p:nvSpPr>
            <p:cNvPr id="8114" name="Google Shape;8114;p7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2"/>
          <p:cNvGrpSpPr/>
          <p:nvPr/>
        </p:nvGrpSpPr>
        <p:grpSpPr>
          <a:xfrm>
            <a:off x="4207794" y="2088443"/>
            <a:ext cx="1433821" cy="191501"/>
            <a:chOff x="4273350" y="2088443"/>
            <a:chExt cx="1433821" cy="191501"/>
          </a:xfrm>
        </p:grpSpPr>
        <p:grpSp>
          <p:nvGrpSpPr>
            <p:cNvPr id="8120" name="Google Shape;8120;p72"/>
            <p:cNvGrpSpPr/>
            <p:nvPr/>
          </p:nvGrpSpPr>
          <p:grpSpPr>
            <a:xfrm>
              <a:off x="4273350" y="2088443"/>
              <a:ext cx="1433821" cy="0"/>
              <a:chOff x="5224975" y="2962250"/>
              <a:chExt cx="1544400" cy="0"/>
            </a:xfrm>
          </p:grpSpPr>
          <p:cxnSp>
            <p:nvCxnSpPr>
              <p:cNvPr id="8121" name="Google Shape;8121;p7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122" name="Google Shape;8122;p7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123" name="Google Shape;8123;p72"/>
            <p:cNvGrpSpPr/>
            <p:nvPr/>
          </p:nvGrpSpPr>
          <p:grpSpPr>
            <a:xfrm>
              <a:off x="4273350" y="2279944"/>
              <a:ext cx="1433821" cy="0"/>
              <a:chOff x="5224975" y="2962250"/>
              <a:chExt cx="1544400" cy="0"/>
            </a:xfrm>
          </p:grpSpPr>
          <p:cxnSp>
            <p:nvCxnSpPr>
              <p:cNvPr id="8124" name="Google Shape;8124;p7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125" name="Google Shape;8125;p7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126" name="Google Shape;8126;p72"/>
          <p:cNvGrpSpPr/>
          <p:nvPr/>
        </p:nvGrpSpPr>
        <p:grpSpPr>
          <a:xfrm>
            <a:off x="2658741" y="4097347"/>
            <a:ext cx="1304609" cy="294074"/>
            <a:chOff x="2658741" y="4097347"/>
            <a:chExt cx="1304609" cy="294074"/>
          </a:xfrm>
        </p:grpSpPr>
        <p:grpSp>
          <p:nvGrpSpPr>
            <p:cNvPr id="8127" name="Google Shape;8127;p72"/>
            <p:cNvGrpSpPr/>
            <p:nvPr/>
          </p:nvGrpSpPr>
          <p:grpSpPr>
            <a:xfrm>
              <a:off x="2658741" y="4097347"/>
              <a:ext cx="118572" cy="294074"/>
              <a:chOff x="3343310" y="4475555"/>
              <a:chExt cx="127717" cy="316753"/>
            </a:xfrm>
          </p:grpSpPr>
          <p:sp>
            <p:nvSpPr>
              <p:cNvPr id="8128" name="Google Shape;8128;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72"/>
            <p:cNvGrpSpPr/>
            <p:nvPr/>
          </p:nvGrpSpPr>
          <p:grpSpPr>
            <a:xfrm>
              <a:off x="3815519" y="4098388"/>
              <a:ext cx="147831" cy="291991"/>
              <a:chOff x="3527539" y="4476677"/>
              <a:chExt cx="159232" cy="314510"/>
            </a:xfrm>
          </p:grpSpPr>
          <p:sp>
            <p:nvSpPr>
              <p:cNvPr id="8131" name="Google Shape;8131;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72"/>
            <p:cNvGrpSpPr/>
            <p:nvPr/>
          </p:nvGrpSpPr>
          <p:grpSpPr>
            <a:xfrm>
              <a:off x="3511696" y="4098388"/>
              <a:ext cx="147831" cy="291991"/>
              <a:chOff x="3527539" y="4476677"/>
              <a:chExt cx="159232" cy="314510"/>
            </a:xfrm>
          </p:grpSpPr>
          <p:sp>
            <p:nvSpPr>
              <p:cNvPr id="8134" name="Google Shape;8134;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72"/>
            <p:cNvGrpSpPr/>
            <p:nvPr/>
          </p:nvGrpSpPr>
          <p:grpSpPr>
            <a:xfrm>
              <a:off x="3207874" y="4098388"/>
              <a:ext cx="147831" cy="291991"/>
              <a:chOff x="3527539" y="4476677"/>
              <a:chExt cx="159232" cy="314510"/>
            </a:xfrm>
          </p:grpSpPr>
          <p:sp>
            <p:nvSpPr>
              <p:cNvPr id="8137" name="Google Shape;8137;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72"/>
            <p:cNvGrpSpPr/>
            <p:nvPr/>
          </p:nvGrpSpPr>
          <p:grpSpPr>
            <a:xfrm>
              <a:off x="2933305" y="4097347"/>
              <a:ext cx="118572" cy="294074"/>
              <a:chOff x="3343310" y="4475555"/>
              <a:chExt cx="127717" cy="316753"/>
            </a:xfrm>
          </p:grpSpPr>
          <p:sp>
            <p:nvSpPr>
              <p:cNvPr id="8140" name="Google Shape;8140;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2" name="Google Shape;8142;p72"/>
          <p:cNvGrpSpPr/>
          <p:nvPr/>
        </p:nvGrpSpPr>
        <p:grpSpPr>
          <a:xfrm>
            <a:off x="4209349" y="1176041"/>
            <a:ext cx="1430711" cy="751237"/>
            <a:chOff x="5159450" y="1919950"/>
            <a:chExt cx="1541050" cy="862500"/>
          </a:xfrm>
        </p:grpSpPr>
        <p:sp>
          <p:nvSpPr>
            <p:cNvPr id="8143" name="Google Shape;8143;p7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144" name="Google Shape;8144;p72"/>
            <p:cNvGrpSpPr/>
            <p:nvPr/>
          </p:nvGrpSpPr>
          <p:grpSpPr>
            <a:xfrm>
              <a:off x="5159450" y="1919950"/>
              <a:ext cx="1541050" cy="862500"/>
              <a:chOff x="5159450" y="1919950"/>
              <a:chExt cx="1541050" cy="862500"/>
            </a:xfrm>
          </p:grpSpPr>
          <p:cxnSp>
            <p:nvCxnSpPr>
              <p:cNvPr id="8145" name="Google Shape;8145;p7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146" name="Google Shape;8146;p7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147" name="Google Shape;8147;p72"/>
          <p:cNvGrpSpPr/>
          <p:nvPr/>
        </p:nvGrpSpPr>
        <p:grpSpPr>
          <a:xfrm>
            <a:off x="4257486" y="2439811"/>
            <a:ext cx="1334436" cy="967914"/>
            <a:chOff x="4294923" y="2439811"/>
            <a:chExt cx="1334436" cy="967914"/>
          </a:xfrm>
        </p:grpSpPr>
        <p:grpSp>
          <p:nvGrpSpPr>
            <p:cNvPr id="8148" name="Google Shape;8148;p72"/>
            <p:cNvGrpSpPr/>
            <p:nvPr/>
          </p:nvGrpSpPr>
          <p:grpSpPr>
            <a:xfrm>
              <a:off x="4960455" y="2469658"/>
              <a:ext cx="668904" cy="885524"/>
              <a:chOff x="4960455" y="2469658"/>
              <a:chExt cx="668904" cy="885524"/>
            </a:xfrm>
          </p:grpSpPr>
          <p:sp>
            <p:nvSpPr>
              <p:cNvPr id="8149" name="Google Shape;8149;p7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2"/>
            <p:cNvGrpSpPr/>
            <p:nvPr/>
          </p:nvGrpSpPr>
          <p:grpSpPr>
            <a:xfrm>
              <a:off x="4294923" y="2469658"/>
              <a:ext cx="668951" cy="885524"/>
              <a:chOff x="4294923" y="2469658"/>
              <a:chExt cx="668951" cy="885524"/>
            </a:xfrm>
          </p:grpSpPr>
          <p:sp>
            <p:nvSpPr>
              <p:cNvPr id="8156" name="Google Shape;8156;p7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2" name="Google Shape;8162;p7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72"/>
          <p:cNvGrpSpPr/>
          <p:nvPr/>
        </p:nvGrpSpPr>
        <p:grpSpPr>
          <a:xfrm>
            <a:off x="4243690" y="3494256"/>
            <a:ext cx="1430949" cy="897289"/>
            <a:chOff x="4351371" y="3547942"/>
            <a:chExt cx="1345130" cy="843475"/>
          </a:xfrm>
        </p:grpSpPr>
        <p:grpSp>
          <p:nvGrpSpPr>
            <p:cNvPr id="8164" name="Google Shape;8164;p72"/>
            <p:cNvGrpSpPr/>
            <p:nvPr/>
          </p:nvGrpSpPr>
          <p:grpSpPr>
            <a:xfrm>
              <a:off x="4351371" y="4209917"/>
              <a:ext cx="1345130" cy="181500"/>
              <a:chOff x="4351371" y="4209917"/>
              <a:chExt cx="1345130" cy="181500"/>
            </a:xfrm>
          </p:grpSpPr>
          <p:sp>
            <p:nvSpPr>
              <p:cNvPr id="8165" name="Google Shape;8165;p7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6" name="Google Shape;8166;p7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167" name="Google Shape;8167;p72"/>
            <p:cNvGrpSpPr/>
            <p:nvPr/>
          </p:nvGrpSpPr>
          <p:grpSpPr>
            <a:xfrm>
              <a:off x="4403010" y="3985221"/>
              <a:ext cx="1109518" cy="181500"/>
              <a:chOff x="4403010" y="3985221"/>
              <a:chExt cx="1109518" cy="181500"/>
            </a:xfrm>
          </p:grpSpPr>
          <p:sp>
            <p:nvSpPr>
              <p:cNvPr id="8168" name="Google Shape;8168;p7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9" name="Google Shape;8169;p7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170" name="Google Shape;8170;p72"/>
            <p:cNvGrpSpPr/>
            <p:nvPr/>
          </p:nvGrpSpPr>
          <p:grpSpPr>
            <a:xfrm>
              <a:off x="4618704" y="3766582"/>
              <a:ext cx="807858" cy="181500"/>
              <a:chOff x="4618704" y="3766582"/>
              <a:chExt cx="807858" cy="181500"/>
            </a:xfrm>
          </p:grpSpPr>
          <p:sp>
            <p:nvSpPr>
              <p:cNvPr id="8171" name="Google Shape;8171;p7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2" name="Google Shape;8172;p7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173" name="Google Shape;8173;p72"/>
            <p:cNvGrpSpPr/>
            <p:nvPr/>
          </p:nvGrpSpPr>
          <p:grpSpPr>
            <a:xfrm>
              <a:off x="4735238" y="3547942"/>
              <a:ext cx="462839" cy="181500"/>
              <a:chOff x="4735238" y="3547942"/>
              <a:chExt cx="462839" cy="181500"/>
            </a:xfrm>
          </p:grpSpPr>
          <p:sp>
            <p:nvSpPr>
              <p:cNvPr id="8174" name="Google Shape;8174;p7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5" name="Google Shape;8175;p7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176" name="Google Shape;8176;p72"/>
          <p:cNvGrpSpPr/>
          <p:nvPr/>
        </p:nvGrpSpPr>
        <p:grpSpPr>
          <a:xfrm>
            <a:off x="7420047" y="2429580"/>
            <a:ext cx="1020955" cy="928853"/>
            <a:chOff x="926675" y="238125"/>
            <a:chExt cx="5755100" cy="5232975"/>
          </a:xfrm>
        </p:grpSpPr>
        <p:sp>
          <p:nvSpPr>
            <p:cNvPr id="8177" name="Google Shape;8177;p7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72"/>
          <p:cNvGrpSpPr/>
          <p:nvPr/>
        </p:nvGrpSpPr>
        <p:grpSpPr>
          <a:xfrm>
            <a:off x="727421" y="2828315"/>
            <a:ext cx="1695374" cy="1560837"/>
            <a:chOff x="727421" y="2828315"/>
            <a:chExt cx="1695374" cy="1560837"/>
          </a:xfrm>
        </p:grpSpPr>
        <p:grpSp>
          <p:nvGrpSpPr>
            <p:cNvPr id="8182" name="Google Shape;8182;p72"/>
            <p:cNvGrpSpPr/>
            <p:nvPr/>
          </p:nvGrpSpPr>
          <p:grpSpPr>
            <a:xfrm>
              <a:off x="727421" y="2828315"/>
              <a:ext cx="1695374" cy="1560837"/>
              <a:chOff x="734799" y="2782450"/>
              <a:chExt cx="1571100" cy="1577400"/>
            </a:xfrm>
          </p:grpSpPr>
          <p:cxnSp>
            <p:nvCxnSpPr>
              <p:cNvPr id="8183" name="Google Shape;8183;p7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184" name="Google Shape;8184;p7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185" name="Google Shape;8185;p72"/>
            <p:cNvGrpSpPr/>
            <p:nvPr/>
          </p:nvGrpSpPr>
          <p:grpSpPr>
            <a:xfrm>
              <a:off x="819108" y="2882501"/>
              <a:ext cx="1556791" cy="1426186"/>
              <a:chOff x="819108" y="2882501"/>
              <a:chExt cx="1556791" cy="1426186"/>
            </a:xfrm>
          </p:grpSpPr>
          <p:grpSp>
            <p:nvGrpSpPr>
              <p:cNvPr id="8186" name="Google Shape;8186;p72"/>
              <p:cNvGrpSpPr/>
              <p:nvPr/>
            </p:nvGrpSpPr>
            <p:grpSpPr>
              <a:xfrm>
                <a:off x="819108" y="2882501"/>
                <a:ext cx="103104" cy="1426186"/>
                <a:chOff x="4674013" y="3100904"/>
                <a:chExt cx="122758" cy="1698043"/>
              </a:xfrm>
            </p:grpSpPr>
            <p:sp>
              <p:nvSpPr>
                <p:cNvPr id="8187" name="Google Shape;8187;p7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72"/>
              <p:cNvGrpSpPr/>
              <p:nvPr/>
            </p:nvGrpSpPr>
            <p:grpSpPr>
              <a:xfrm>
                <a:off x="1062475" y="2882501"/>
                <a:ext cx="103104" cy="1426186"/>
                <a:chOff x="4940438" y="3100904"/>
                <a:chExt cx="122758" cy="1698043"/>
              </a:xfrm>
            </p:grpSpPr>
            <p:sp>
              <p:nvSpPr>
                <p:cNvPr id="8195" name="Google Shape;8195;p7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72"/>
              <p:cNvGrpSpPr/>
              <p:nvPr/>
            </p:nvGrpSpPr>
            <p:grpSpPr>
              <a:xfrm>
                <a:off x="1299324" y="2882501"/>
                <a:ext cx="103104" cy="1426186"/>
                <a:chOff x="5206863" y="3100904"/>
                <a:chExt cx="122758" cy="1698043"/>
              </a:xfrm>
            </p:grpSpPr>
            <p:sp>
              <p:nvSpPr>
                <p:cNvPr id="8203" name="Google Shape;8203;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2"/>
              <p:cNvGrpSpPr/>
              <p:nvPr/>
            </p:nvGrpSpPr>
            <p:grpSpPr>
              <a:xfrm>
                <a:off x="1786057" y="2882501"/>
                <a:ext cx="103104" cy="1426186"/>
                <a:chOff x="6006138" y="3143629"/>
                <a:chExt cx="122758" cy="1698043"/>
              </a:xfrm>
            </p:grpSpPr>
            <p:sp>
              <p:nvSpPr>
                <p:cNvPr id="8211" name="Google Shape;8211;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72"/>
              <p:cNvGrpSpPr/>
              <p:nvPr/>
            </p:nvGrpSpPr>
            <p:grpSpPr>
              <a:xfrm>
                <a:off x="2029422" y="2882501"/>
                <a:ext cx="103104" cy="1426186"/>
                <a:chOff x="6805413" y="3100904"/>
                <a:chExt cx="122758" cy="1698043"/>
              </a:xfrm>
            </p:grpSpPr>
            <p:sp>
              <p:nvSpPr>
                <p:cNvPr id="8219" name="Google Shape;8219;p7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72"/>
              <p:cNvGrpSpPr/>
              <p:nvPr/>
            </p:nvGrpSpPr>
            <p:grpSpPr>
              <a:xfrm>
                <a:off x="2272795" y="2882501"/>
                <a:ext cx="103104" cy="1426186"/>
                <a:chOff x="5206863" y="3100904"/>
                <a:chExt cx="122758" cy="1698043"/>
              </a:xfrm>
            </p:grpSpPr>
            <p:sp>
              <p:nvSpPr>
                <p:cNvPr id="8227" name="Google Shape;8227;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72"/>
              <p:cNvGrpSpPr/>
              <p:nvPr/>
            </p:nvGrpSpPr>
            <p:grpSpPr>
              <a:xfrm>
                <a:off x="1542694" y="2882501"/>
                <a:ext cx="103104" cy="1426186"/>
                <a:chOff x="6006138" y="3143629"/>
                <a:chExt cx="122758" cy="1698043"/>
              </a:xfrm>
            </p:grpSpPr>
            <p:sp>
              <p:nvSpPr>
                <p:cNvPr id="8235" name="Google Shape;8235;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42" name="Google Shape;8242;p72"/>
          <p:cNvGrpSpPr/>
          <p:nvPr/>
        </p:nvGrpSpPr>
        <p:grpSpPr>
          <a:xfrm>
            <a:off x="5683472" y="3518037"/>
            <a:ext cx="2749952" cy="870677"/>
            <a:chOff x="238125" y="1725700"/>
            <a:chExt cx="7139025" cy="2260325"/>
          </a:xfrm>
        </p:grpSpPr>
        <p:sp>
          <p:nvSpPr>
            <p:cNvPr id="8243" name="Google Shape;8243;p7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2"/>
          <p:cNvGrpSpPr/>
          <p:nvPr/>
        </p:nvGrpSpPr>
        <p:grpSpPr>
          <a:xfrm>
            <a:off x="5953636" y="2459783"/>
            <a:ext cx="1105452" cy="916747"/>
            <a:chOff x="5249100" y="1210600"/>
            <a:chExt cx="3502700" cy="2904775"/>
          </a:xfrm>
        </p:grpSpPr>
        <p:sp>
          <p:nvSpPr>
            <p:cNvPr id="8254" name="Google Shape;8254;p7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58" name="Google Shape;8258;p7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259" name="Google Shape;8259;p7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260" name="Google Shape;8260;p7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261" name="Google Shape;8261;p7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262" name="Google Shape;8262;p7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72"/>
          <p:cNvGrpSpPr/>
          <p:nvPr/>
        </p:nvGrpSpPr>
        <p:grpSpPr>
          <a:xfrm>
            <a:off x="7136183" y="1179201"/>
            <a:ext cx="1304650" cy="1124856"/>
            <a:chOff x="7287122" y="1165658"/>
            <a:chExt cx="1219413" cy="1051365"/>
          </a:xfrm>
        </p:grpSpPr>
        <p:grpSp>
          <p:nvGrpSpPr>
            <p:cNvPr id="8264" name="Google Shape;8264;p72"/>
            <p:cNvGrpSpPr/>
            <p:nvPr/>
          </p:nvGrpSpPr>
          <p:grpSpPr>
            <a:xfrm>
              <a:off x="7287122" y="1969723"/>
              <a:ext cx="1219413" cy="247300"/>
              <a:chOff x="7287122" y="1969723"/>
              <a:chExt cx="1219413" cy="247300"/>
            </a:xfrm>
          </p:grpSpPr>
          <p:sp>
            <p:nvSpPr>
              <p:cNvPr id="8265" name="Google Shape;8265;p7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72"/>
              <p:cNvGrpSpPr/>
              <p:nvPr/>
            </p:nvGrpSpPr>
            <p:grpSpPr>
              <a:xfrm>
                <a:off x="7287122" y="2063892"/>
                <a:ext cx="1151753" cy="73428"/>
                <a:chOff x="7287122" y="2063892"/>
                <a:chExt cx="1151753" cy="73428"/>
              </a:xfrm>
            </p:grpSpPr>
            <p:sp>
              <p:nvSpPr>
                <p:cNvPr id="8267" name="Google Shape;8267;p7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68" name="Google Shape;8268;p7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269" name="Google Shape;8269;p72"/>
            <p:cNvGrpSpPr/>
            <p:nvPr/>
          </p:nvGrpSpPr>
          <p:grpSpPr>
            <a:xfrm>
              <a:off x="7287122" y="1712201"/>
              <a:ext cx="1219403" cy="246767"/>
              <a:chOff x="7287122" y="1712201"/>
              <a:chExt cx="1219403" cy="246767"/>
            </a:xfrm>
          </p:grpSpPr>
          <p:sp>
            <p:nvSpPr>
              <p:cNvPr id="8270" name="Google Shape;8270;p7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1" name="Google Shape;8271;p72"/>
              <p:cNvGrpSpPr/>
              <p:nvPr/>
            </p:nvGrpSpPr>
            <p:grpSpPr>
              <a:xfrm>
                <a:off x="7287122" y="1842861"/>
                <a:ext cx="1005303" cy="73419"/>
                <a:chOff x="7287122" y="1842861"/>
                <a:chExt cx="1005303" cy="73419"/>
              </a:xfrm>
            </p:grpSpPr>
            <p:sp>
              <p:nvSpPr>
                <p:cNvPr id="8272" name="Google Shape;8272;p7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73" name="Google Shape;8273;p7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274" name="Google Shape;8274;p72"/>
            <p:cNvGrpSpPr/>
            <p:nvPr/>
          </p:nvGrpSpPr>
          <p:grpSpPr>
            <a:xfrm>
              <a:off x="7287122" y="1447520"/>
              <a:ext cx="1219403" cy="286667"/>
              <a:chOff x="7287122" y="1447520"/>
              <a:chExt cx="1219403" cy="286667"/>
            </a:xfrm>
          </p:grpSpPr>
          <p:sp>
            <p:nvSpPr>
              <p:cNvPr id="8275" name="Google Shape;8275;p7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6" name="Google Shape;8276;p72"/>
              <p:cNvGrpSpPr/>
              <p:nvPr/>
            </p:nvGrpSpPr>
            <p:grpSpPr>
              <a:xfrm>
                <a:off x="7287122" y="1581977"/>
                <a:ext cx="852803" cy="73428"/>
                <a:chOff x="7287122" y="1581977"/>
                <a:chExt cx="852803" cy="73428"/>
              </a:xfrm>
            </p:grpSpPr>
            <p:sp>
              <p:nvSpPr>
                <p:cNvPr id="8277" name="Google Shape;8277;p7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78" name="Google Shape;8278;p7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279" name="Google Shape;8279;p72"/>
            <p:cNvGrpSpPr/>
            <p:nvPr/>
          </p:nvGrpSpPr>
          <p:grpSpPr>
            <a:xfrm>
              <a:off x="7287122" y="1165658"/>
              <a:ext cx="1219403" cy="344253"/>
              <a:chOff x="7287122" y="1165658"/>
              <a:chExt cx="1219403" cy="344253"/>
            </a:xfrm>
          </p:grpSpPr>
          <p:sp>
            <p:nvSpPr>
              <p:cNvPr id="8280" name="Google Shape;8280;p7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1" name="Google Shape;8281;p72"/>
              <p:cNvGrpSpPr/>
              <p:nvPr/>
            </p:nvGrpSpPr>
            <p:grpSpPr>
              <a:xfrm>
                <a:off x="7287122" y="1341025"/>
                <a:ext cx="695703" cy="73419"/>
                <a:chOff x="7287122" y="1341025"/>
                <a:chExt cx="695703" cy="73419"/>
              </a:xfrm>
            </p:grpSpPr>
            <p:sp>
              <p:nvSpPr>
                <p:cNvPr id="8282" name="Google Shape;8282;p7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83" name="Google Shape;8283;p7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284" name="Google Shape;8284;p72"/>
          <p:cNvGrpSpPr/>
          <p:nvPr/>
        </p:nvGrpSpPr>
        <p:grpSpPr>
          <a:xfrm>
            <a:off x="5802676" y="1185224"/>
            <a:ext cx="1397729" cy="1098540"/>
            <a:chOff x="5900602" y="1193063"/>
            <a:chExt cx="1299851" cy="1021707"/>
          </a:xfrm>
        </p:grpSpPr>
        <p:grpSp>
          <p:nvGrpSpPr>
            <p:cNvPr id="8285" name="Google Shape;8285;p72"/>
            <p:cNvGrpSpPr/>
            <p:nvPr/>
          </p:nvGrpSpPr>
          <p:grpSpPr>
            <a:xfrm>
              <a:off x="6520337" y="1193063"/>
              <a:ext cx="341815" cy="799959"/>
              <a:chOff x="6520337" y="1193063"/>
              <a:chExt cx="341815" cy="799959"/>
            </a:xfrm>
          </p:grpSpPr>
          <p:grpSp>
            <p:nvGrpSpPr>
              <p:cNvPr id="8286" name="Google Shape;8286;p72"/>
              <p:cNvGrpSpPr/>
              <p:nvPr/>
            </p:nvGrpSpPr>
            <p:grpSpPr>
              <a:xfrm>
                <a:off x="6520337" y="1589527"/>
                <a:ext cx="213950" cy="403494"/>
                <a:chOff x="6520337" y="1589527"/>
                <a:chExt cx="213950" cy="403494"/>
              </a:xfrm>
            </p:grpSpPr>
            <p:sp>
              <p:nvSpPr>
                <p:cNvPr id="8287" name="Google Shape;8287;p7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72"/>
              <p:cNvGrpSpPr/>
              <p:nvPr/>
            </p:nvGrpSpPr>
            <p:grpSpPr>
              <a:xfrm>
                <a:off x="6577204" y="1193063"/>
                <a:ext cx="284947" cy="464512"/>
                <a:chOff x="6577204" y="1193063"/>
                <a:chExt cx="284947" cy="464512"/>
              </a:xfrm>
            </p:grpSpPr>
            <p:sp>
              <p:nvSpPr>
                <p:cNvPr id="8290" name="Google Shape;8290;p7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1" name="Google Shape;8291;p7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292" name="Google Shape;8292;p72"/>
            <p:cNvGrpSpPr/>
            <p:nvPr/>
          </p:nvGrpSpPr>
          <p:grpSpPr>
            <a:xfrm>
              <a:off x="6238903" y="1193063"/>
              <a:ext cx="300475" cy="900152"/>
              <a:chOff x="6238903" y="1193063"/>
              <a:chExt cx="300475" cy="900152"/>
            </a:xfrm>
          </p:grpSpPr>
          <p:grpSp>
            <p:nvGrpSpPr>
              <p:cNvPr id="8293" name="Google Shape;8293;p72"/>
              <p:cNvGrpSpPr/>
              <p:nvPr/>
            </p:nvGrpSpPr>
            <p:grpSpPr>
              <a:xfrm>
                <a:off x="6290865" y="1489315"/>
                <a:ext cx="248514" cy="603900"/>
                <a:chOff x="6290865" y="1489315"/>
                <a:chExt cx="248514" cy="603900"/>
              </a:xfrm>
            </p:grpSpPr>
            <p:sp>
              <p:nvSpPr>
                <p:cNvPr id="8294" name="Google Shape;8294;p7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72"/>
              <p:cNvGrpSpPr/>
              <p:nvPr/>
            </p:nvGrpSpPr>
            <p:grpSpPr>
              <a:xfrm>
                <a:off x="6238903" y="1193063"/>
                <a:ext cx="284947" cy="333087"/>
                <a:chOff x="6238903" y="1193063"/>
                <a:chExt cx="284947" cy="333087"/>
              </a:xfrm>
            </p:grpSpPr>
            <p:sp>
              <p:nvSpPr>
                <p:cNvPr id="8297" name="Google Shape;8297;p7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8" name="Google Shape;8298;p7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299" name="Google Shape;8299;p72"/>
            <p:cNvGrpSpPr/>
            <p:nvPr/>
          </p:nvGrpSpPr>
          <p:grpSpPr>
            <a:xfrm>
              <a:off x="5900602" y="1193063"/>
              <a:ext cx="444345" cy="1021707"/>
              <a:chOff x="5900602" y="1193063"/>
              <a:chExt cx="444345" cy="1021707"/>
            </a:xfrm>
          </p:grpSpPr>
          <p:grpSp>
            <p:nvGrpSpPr>
              <p:cNvPr id="8300" name="Google Shape;8300;p72"/>
              <p:cNvGrpSpPr/>
              <p:nvPr/>
            </p:nvGrpSpPr>
            <p:grpSpPr>
              <a:xfrm>
                <a:off x="6046501" y="1367785"/>
                <a:ext cx="298446" cy="846986"/>
                <a:chOff x="6046501" y="1367785"/>
                <a:chExt cx="298446" cy="846986"/>
              </a:xfrm>
            </p:grpSpPr>
            <p:sp>
              <p:nvSpPr>
                <p:cNvPr id="8301" name="Google Shape;8301;p7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72"/>
              <p:cNvGrpSpPr/>
              <p:nvPr/>
            </p:nvGrpSpPr>
            <p:grpSpPr>
              <a:xfrm>
                <a:off x="5900602" y="1193063"/>
                <a:ext cx="284947" cy="182312"/>
                <a:chOff x="5900602" y="1193063"/>
                <a:chExt cx="284947" cy="182312"/>
              </a:xfrm>
            </p:grpSpPr>
            <p:sp>
              <p:nvSpPr>
                <p:cNvPr id="8304" name="Google Shape;8304;p7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5" name="Google Shape;8305;p7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306" name="Google Shape;8306;p72"/>
            <p:cNvGrpSpPr/>
            <p:nvPr/>
          </p:nvGrpSpPr>
          <p:grpSpPr>
            <a:xfrm>
              <a:off x="6738300" y="1193063"/>
              <a:ext cx="462153" cy="707634"/>
              <a:chOff x="6738300" y="1193063"/>
              <a:chExt cx="462153" cy="707634"/>
            </a:xfrm>
          </p:grpSpPr>
          <p:grpSp>
            <p:nvGrpSpPr>
              <p:cNvPr id="8307" name="Google Shape;8307;p72"/>
              <p:cNvGrpSpPr/>
              <p:nvPr/>
            </p:nvGrpSpPr>
            <p:grpSpPr>
              <a:xfrm>
                <a:off x="6915505" y="1193063"/>
                <a:ext cx="284947" cy="597387"/>
                <a:chOff x="6915505" y="1193063"/>
                <a:chExt cx="284947" cy="597387"/>
              </a:xfrm>
            </p:grpSpPr>
            <p:sp>
              <p:nvSpPr>
                <p:cNvPr id="8308" name="Google Shape;8308;p7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9" name="Google Shape;8309;p7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310" name="Google Shape;8310;p72"/>
              <p:cNvGrpSpPr/>
              <p:nvPr/>
            </p:nvGrpSpPr>
            <p:grpSpPr>
              <a:xfrm>
                <a:off x="6738300" y="1684725"/>
                <a:ext cx="230066" cy="215971"/>
                <a:chOff x="6738300" y="1684725"/>
                <a:chExt cx="230066" cy="215971"/>
              </a:xfrm>
            </p:grpSpPr>
            <p:sp>
              <p:nvSpPr>
                <p:cNvPr id="8311" name="Google Shape;8311;p7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16"/>
        <p:cNvGrpSpPr/>
        <p:nvPr/>
      </p:nvGrpSpPr>
      <p:grpSpPr>
        <a:xfrm>
          <a:off x="0" y="0"/>
          <a:ext cx="0" cy="0"/>
          <a:chOff x="0" y="0"/>
          <a:chExt cx="0" cy="0"/>
        </a:xfrm>
      </p:grpSpPr>
      <p:sp>
        <p:nvSpPr>
          <p:cNvPr id="8317" name="Google Shape;8317;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318" name="Google Shape;8318;p7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319" name="Google Shape;8319;p73"/>
          <p:cNvGrpSpPr/>
          <p:nvPr/>
        </p:nvGrpSpPr>
        <p:grpSpPr>
          <a:xfrm>
            <a:off x="829359" y="2307635"/>
            <a:ext cx="339235" cy="298186"/>
            <a:chOff x="898875" y="244725"/>
            <a:chExt cx="481800" cy="423500"/>
          </a:xfrm>
        </p:grpSpPr>
        <p:sp>
          <p:nvSpPr>
            <p:cNvPr id="8320" name="Google Shape;8320;p7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1" name="Google Shape;8321;p7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2" name="Google Shape;8322;p7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3" name="Google Shape;8323;p7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4" name="Google Shape;8324;p7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5" name="Google Shape;8325;p7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26" name="Google Shape;8326;p73"/>
          <p:cNvGrpSpPr/>
          <p:nvPr/>
        </p:nvGrpSpPr>
        <p:grpSpPr>
          <a:xfrm>
            <a:off x="1267741" y="2287103"/>
            <a:ext cx="298169" cy="339253"/>
            <a:chOff x="1529350" y="258825"/>
            <a:chExt cx="423475" cy="481825"/>
          </a:xfrm>
        </p:grpSpPr>
        <p:sp>
          <p:nvSpPr>
            <p:cNvPr id="8327" name="Google Shape;8327;p7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8" name="Google Shape;8328;p7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29" name="Google Shape;8329;p73"/>
          <p:cNvGrpSpPr/>
          <p:nvPr/>
        </p:nvGrpSpPr>
        <p:grpSpPr>
          <a:xfrm>
            <a:off x="1660716" y="2367273"/>
            <a:ext cx="340890" cy="178912"/>
            <a:chOff x="2084325" y="363300"/>
            <a:chExt cx="484150" cy="254100"/>
          </a:xfrm>
        </p:grpSpPr>
        <p:sp>
          <p:nvSpPr>
            <p:cNvPr id="8330" name="Google Shape;8330;p7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1" name="Google Shape;8331;p7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32" name="Google Shape;8332;p73"/>
          <p:cNvGrpSpPr/>
          <p:nvPr/>
        </p:nvGrpSpPr>
        <p:grpSpPr>
          <a:xfrm>
            <a:off x="2110011" y="2287102"/>
            <a:ext cx="298169" cy="339253"/>
            <a:chOff x="2707500" y="249400"/>
            <a:chExt cx="423475" cy="481825"/>
          </a:xfrm>
        </p:grpSpPr>
        <p:sp>
          <p:nvSpPr>
            <p:cNvPr id="8333" name="Google Shape;8333;p7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4" name="Google Shape;8334;p7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35" name="Google Shape;8335;p73"/>
          <p:cNvGrpSpPr/>
          <p:nvPr/>
        </p:nvGrpSpPr>
        <p:grpSpPr>
          <a:xfrm>
            <a:off x="2523626" y="2287428"/>
            <a:ext cx="305386" cy="338602"/>
            <a:chOff x="3300325" y="249875"/>
            <a:chExt cx="433725" cy="480900"/>
          </a:xfrm>
        </p:grpSpPr>
        <p:sp>
          <p:nvSpPr>
            <p:cNvPr id="8336" name="Google Shape;8336;p7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7" name="Google Shape;8337;p7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8" name="Google Shape;8338;p7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9" name="Google Shape;8339;p7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0" name="Google Shape;8340;p7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1" name="Google Shape;8341;p7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42" name="Google Shape;8342;p73"/>
          <p:cNvGrpSpPr/>
          <p:nvPr/>
        </p:nvGrpSpPr>
        <p:grpSpPr>
          <a:xfrm>
            <a:off x="2912712" y="2287349"/>
            <a:ext cx="352349" cy="338760"/>
            <a:chOff x="3854700" y="249750"/>
            <a:chExt cx="500425" cy="481125"/>
          </a:xfrm>
        </p:grpSpPr>
        <p:sp>
          <p:nvSpPr>
            <p:cNvPr id="8343" name="Google Shape;8343;p7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4" name="Google Shape;8344;p7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5" name="Google Shape;8345;p7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6" name="Google Shape;8346;p7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7" name="Google Shape;8347;p7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8" name="Google Shape;8348;p7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9" name="Google Shape;8349;p7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0" name="Google Shape;8350;p7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51" name="Google Shape;8351;p73"/>
          <p:cNvGrpSpPr/>
          <p:nvPr/>
        </p:nvGrpSpPr>
        <p:grpSpPr>
          <a:xfrm>
            <a:off x="3330701" y="2287349"/>
            <a:ext cx="352349" cy="338760"/>
            <a:chOff x="4447550" y="249750"/>
            <a:chExt cx="500425" cy="481125"/>
          </a:xfrm>
        </p:grpSpPr>
        <p:sp>
          <p:nvSpPr>
            <p:cNvPr id="8352" name="Google Shape;8352;p7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3" name="Google Shape;8353;p7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54" name="Google Shape;8354;p73"/>
          <p:cNvGrpSpPr/>
          <p:nvPr/>
        </p:nvGrpSpPr>
        <p:grpSpPr>
          <a:xfrm>
            <a:off x="3759902" y="2287102"/>
            <a:ext cx="339253" cy="339253"/>
            <a:chOff x="5049725" y="249400"/>
            <a:chExt cx="481825" cy="481825"/>
          </a:xfrm>
        </p:grpSpPr>
        <p:sp>
          <p:nvSpPr>
            <p:cNvPr id="8355" name="Google Shape;8355;p7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6" name="Google Shape;8356;p7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57" name="Google Shape;8357;p73"/>
          <p:cNvGrpSpPr/>
          <p:nvPr/>
        </p:nvGrpSpPr>
        <p:grpSpPr>
          <a:xfrm>
            <a:off x="4173843" y="2287102"/>
            <a:ext cx="339253" cy="339253"/>
            <a:chOff x="5660400" y="238125"/>
            <a:chExt cx="481825" cy="481825"/>
          </a:xfrm>
        </p:grpSpPr>
        <p:sp>
          <p:nvSpPr>
            <p:cNvPr id="8358" name="Google Shape;8358;p7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9" name="Google Shape;8359;p7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0" name="Google Shape;8360;p73"/>
          <p:cNvGrpSpPr/>
          <p:nvPr/>
        </p:nvGrpSpPr>
        <p:grpSpPr>
          <a:xfrm>
            <a:off x="4590529" y="2287102"/>
            <a:ext cx="339253" cy="339253"/>
            <a:chOff x="6235400" y="249400"/>
            <a:chExt cx="481825" cy="481825"/>
          </a:xfrm>
        </p:grpSpPr>
        <p:sp>
          <p:nvSpPr>
            <p:cNvPr id="8361" name="Google Shape;8361;p7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2" name="Google Shape;8362;p7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3" name="Google Shape;8363;p7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4" name="Google Shape;8364;p7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5" name="Google Shape;8365;p7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6" name="Google Shape;8366;p73"/>
          <p:cNvGrpSpPr/>
          <p:nvPr/>
        </p:nvGrpSpPr>
        <p:grpSpPr>
          <a:xfrm>
            <a:off x="828875" y="2731810"/>
            <a:ext cx="340204" cy="298116"/>
            <a:chOff x="899850" y="871450"/>
            <a:chExt cx="483175" cy="423400"/>
          </a:xfrm>
        </p:grpSpPr>
        <p:sp>
          <p:nvSpPr>
            <p:cNvPr id="8367" name="Google Shape;8367;p7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8" name="Google Shape;8368;p7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9" name="Google Shape;8369;p7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0" name="Google Shape;8370;p7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71" name="Google Shape;8371;p73"/>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72" name="Google Shape;8372;p73"/>
          <p:cNvGrpSpPr/>
          <p:nvPr/>
        </p:nvGrpSpPr>
        <p:grpSpPr>
          <a:xfrm>
            <a:off x="1660875" y="2711232"/>
            <a:ext cx="340573" cy="339271"/>
            <a:chOff x="2085450" y="842250"/>
            <a:chExt cx="483700" cy="481850"/>
          </a:xfrm>
        </p:grpSpPr>
        <p:sp>
          <p:nvSpPr>
            <p:cNvPr id="8373" name="Google Shape;8373;p7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4" name="Google Shape;8374;p7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5" name="Google Shape;8375;p7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76" name="Google Shape;8376;p73"/>
          <p:cNvGrpSpPr/>
          <p:nvPr/>
        </p:nvGrpSpPr>
        <p:grpSpPr>
          <a:xfrm>
            <a:off x="2089443" y="2711241"/>
            <a:ext cx="339306" cy="339253"/>
            <a:chOff x="2685825" y="840375"/>
            <a:chExt cx="481900" cy="481825"/>
          </a:xfrm>
        </p:grpSpPr>
        <p:sp>
          <p:nvSpPr>
            <p:cNvPr id="8377" name="Google Shape;8377;p7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8" name="Google Shape;8378;p7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79" name="Google Shape;8379;p73"/>
          <p:cNvGrpSpPr/>
          <p:nvPr/>
        </p:nvGrpSpPr>
        <p:grpSpPr>
          <a:xfrm>
            <a:off x="2501104" y="2710924"/>
            <a:ext cx="350431" cy="339887"/>
            <a:chOff x="3270675" y="841800"/>
            <a:chExt cx="497700" cy="482725"/>
          </a:xfrm>
        </p:grpSpPr>
        <p:sp>
          <p:nvSpPr>
            <p:cNvPr id="8380" name="Google Shape;8380;p7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1" name="Google Shape;8381;p7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2" name="Google Shape;8382;p7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83" name="Google Shape;8383;p73"/>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84" name="Google Shape;8384;p73"/>
          <p:cNvGrpSpPr/>
          <p:nvPr/>
        </p:nvGrpSpPr>
        <p:grpSpPr>
          <a:xfrm>
            <a:off x="3337249" y="2731783"/>
            <a:ext cx="339253" cy="298169"/>
            <a:chOff x="4467200" y="877100"/>
            <a:chExt cx="481825" cy="423475"/>
          </a:xfrm>
        </p:grpSpPr>
        <p:sp>
          <p:nvSpPr>
            <p:cNvPr id="8385" name="Google Shape;8385;p7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6" name="Google Shape;8386;p7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7" name="Google Shape;8387;p7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8" name="Google Shape;8388;p7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9" name="Google Shape;8389;p73"/>
          <p:cNvGrpSpPr/>
          <p:nvPr/>
        </p:nvGrpSpPr>
        <p:grpSpPr>
          <a:xfrm>
            <a:off x="3752140" y="2711232"/>
            <a:ext cx="354778" cy="339271"/>
            <a:chOff x="5045500" y="842250"/>
            <a:chExt cx="503875" cy="481850"/>
          </a:xfrm>
        </p:grpSpPr>
        <p:sp>
          <p:nvSpPr>
            <p:cNvPr id="8390" name="Google Shape;8390;p7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1" name="Google Shape;8391;p7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2" name="Google Shape;8392;p73"/>
          <p:cNvGrpSpPr/>
          <p:nvPr/>
        </p:nvGrpSpPr>
        <p:grpSpPr>
          <a:xfrm>
            <a:off x="4174987" y="2737451"/>
            <a:ext cx="336965" cy="286833"/>
            <a:chOff x="5645200" y="879425"/>
            <a:chExt cx="478575" cy="407375"/>
          </a:xfrm>
        </p:grpSpPr>
        <p:sp>
          <p:nvSpPr>
            <p:cNvPr id="8393" name="Google Shape;8393;p7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4" name="Google Shape;8394;p7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5" name="Google Shape;8395;p7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6" name="Google Shape;8396;p7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7" name="Google Shape;8397;p7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8" name="Google Shape;8398;p7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9" name="Google Shape;8399;p73"/>
          <p:cNvGrpSpPr/>
          <p:nvPr/>
        </p:nvGrpSpPr>
        <p:grpSpPr>
          <a:xfrm>
            <a:off x="4611062" y="2711241"/>
            <a:ext cx="298186" cy="339253"/>
            <a:chOff x="6264525" y="842250"/>
            <a:chExt cx="423500" cy="481825"/>
          </a:xfrm>
        </p:grpSpPr>
        <p:sp>
          <p:nvSpPr>
            <p:cNvPr id="8400" name="Google Shape;8400;p7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1" name="Google Shape;8401;p7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2" name="Google Shape;8402;p7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3" name="Google Shape;8403;p7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4" name="Google Shape;8404;p7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5" name="Google Shape;8405;p7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6" name="Google Shape;8406;p7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07" name="Google Shape;8407;p73"/>
          <p:cNvGrpSpPr/>
          <p:nvPr/>
        </p:nvGrpSpPr>
        <p:grpSpPr>
          <a:xfrm>
            <a:off x="829350" y="3125895"/>
            <a:ext cx="339253" cy="339253"/>
            <a:chOff x="900750" y="1436075"/>
            <a:chExt cx="481825" cy="481825"/>
          </a:xfrm>
        </p:grpSpPr>
        <p:sp>
          <p:nvSpPr>
            <p:cNvPr id="8408" name="Google Shape;8408;p7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9" name="Google Shape;8409;p7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0" name="Google Shape;8410;p7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1" name="Google Shape;8411;p7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12" name="Google Shape;8412;p73"/>
          <p:cNvGrpSpPr/>
          <p:nvPr/>
        </p:nvGrpSpPr>
        <p:grpSpPr>
          <a:xfrm>
            <a:off x="1247198" y="3186183"/>
            <a:ext cx="339253" cy="218676"/>
            <a:chOff x="1492675" y="1520750"/>
            <a:chExt cx="481825" cy="310575"/>
          </a:xfrm>
        </p:grpSpPr>
        <p:sp>
          <p:nvSpPr>
            <p:cNvPr id="8413" name="Google Shape;8413;p7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4" name="Google Shape;8414;p7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15" name="Google Shape;8415;p73"/>
          <p:cNvGrpSpPr/>
          <p:nvPr/>
        </p:nvGrpSpPr>
        <p:grpSpPr>
          <a:xfrm>
            <a:off x="1654995" y="3125877"/>
            <a:ext cx="352332" cy="339288"/>
            <a:chOff x="2071000" y="1435025"/>
            <a:chExt cx="500400" cy="481875"/>
          </a:xfrm>
        </p:grpSpPr>
        <p:sp>
          <p:nvSpPr>
            <p:cNvPr id="8416" name="Google Shape;8416;p7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7" name="Google Shape;8417;p7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8" name="Google Shape;8418;p7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19" name="Google Shape;8419;p73"/>
          <p:cNvGrpSpPr/>
          <p:nvPr/>
        </p:nvGrpSpPr>
        <p:grpSpPr>
          <a:xfrm>
            <a:off x="2083159" y="3146709"/>
            <a:ext cx="351874" cy="297623"/>
            <a:chOff x="2678350" y="1464650"/>
            <a:chExt cx="499750" cy="422700"/>
          </a:xfrm>
        </p:grpSpPr>
        <p:sp>
          <p:nvSpPr>
            <p:cNvPr id="8420" name="Google Shape;8420;p7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1" name="Google Shape;8421;p7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2" name="Google Shape;8422;p7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3" name="Google Shape;8423;p73"/>
          <p:cNvGrpSpPr/>
          <p:nvPr/>
        </p:nvGrpSpPr>
        <p:grpSpPr>
          <a:xfrm>
            <a:off x="2506692" y="3125895"/>
            <a:ext cx="339253" cy="339253"/>
            <a:chOff x="3271200" y="1435075"/>
            <a:chExt cx="481825" cy="481825"/>
          </a:xfrm>
        </p:grpSpPr>
        <p:sp>
          <p:nvSpPr>
            <p:cNvPr id="8424" name="Google Shape;8424;p7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5" name="Google Shape;8425;p7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6" name="Google Shape;8426;p73"/>
          <p:cNvGrpSpPr/>
          <p:nvPr/>
        </p:nvGrpSpPr>
        <p:grpSpPr>
          <a:xfrm>
            <a:off x="2917165" y="3125877"/>
            <a:ext cx="343442" cy="339288"/>
            <a:chOff x="3858100" y="1435075"/>
            <a:chExt cx="487775" cy="481875"/>
          </a:xfrm>
        </p:grpSpPr>
        <p:sp>
          <p:nvSpPr>
            <p:cNvPr id="8427" name="Google Shape;8427;p7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8" name="Google Shape;8428;p7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9" name="Google Shape;8429;p7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0" name="Google Shape;8430;p7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1" name="Google Shape;8431;p7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2" name="Google Shape;8432;p73"/>
          <p:cNvGrpSpPr/>
          <p:nvPr/>
        </p:nvGrpSpPr>
        <p:grpSpPr>
          <a:xfrm>
            <a:off x="3337249" y="3125895"/>
            <a:ext cx="339253" cy="339253"/>
            <a:chOff x="4456875" y="1435075"/>
            <a:chExt cx="481825" cy="481825"/>
          </a:xfrm>
        </p:grpSpPr>
        <p:sp>
          <p:nvSpPr>
            <p:cNvPr id="8433" name="Google Shape;8433;p7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4" name="Google Shape;8434;p7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5" name="Google Shape;8435;p7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6" name="Google Shape;8436;p7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7" name="Google Shape;8437;p7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8" name="Google Shape;8438;p7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9" name="Google Shape;8439;p7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0" name="Google Shape;8440;p7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1" name="Google Shape;8441;p7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2" name="Google Shape;8442;p7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3" name="Google Shape;8443;p7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4" name="Google Shape;8444;p7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5" name="Google Shape;8445;p7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6" name="Google Shape;8446;p7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7" name="Google Shape;8447;p7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8" name="Google Shape;8448;p7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9" name="Google Shape;8449;p7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0" name="Google Shape;8450;p7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1" name="Google Shape;8451;p7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2" name="Google Shape;8452;p73"/>
          <p:cNvGrpSpPr/>
          <p:nvPr/>
        </p:nvGrpSpPr>
        <p:grpSpPr>
          <a:xfrm>
            <a:off x="3758239" y="3125886"/>
            <a:ext cx="342580" cy="339271"/>
            <a:chOff x="5049725" y="1435050"/>
            <a:chExt cx="486550" cy="481850"/>
          </a:xfrm>
        </p:grpSpPr>
        <p:sp>
          <p:nvSpPr>
            <p:cNvPr id="8453" name="Google Shape;8453;p7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4" name="Google Shape;8454;p7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5" name="Google Shape;8455;p7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6" name="Google Shape;8456;p7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7" name="Google Shape;8457;p73"/>
          <p:cNvGrpSpPr/>
          <p:nvPr/>
        </p:nvGrpSpPr>
        <p:grpSpPr>
          <a:xfrm>
            <a:off x="4173790" y="3125895"/>
            <a:ext cx="339359" cy="339253"/>
            <a:chOff x="5642475" y="1435075"/>
            <a:chExt cx="481975" cy="481825"/>
          </a:xfrm>
        </p:grpSpPr>
        <p:sp>
          <p:nvSpPr>
            <p:cNvPr id="8458" name="Google Shape;8458;p7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9" name="Google Shape;8459;p7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0" name="Google Shape;8460;p7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1" name="Google Shape;8461;p73"/>
          <p:cNvGrpSpPr/>
          <p:nvPr/>
        </p:nvGrpSpPr>
        <p:grpSpPr>
          <a:xfrm>
            <a:off x="4588276" y="3125886"/>
            <a:ext cx="343759" cy="339271"/>
            <a:chOff x="6232000" y="1435050"/>
            <a:chExt cx="488225" cy="481850"/>
          </a:xfrm>
        </p:grpSpPr>
        <p:sp>
          <p:nvSpPr>
            <p:cNvPr id="8462" name="Google Shape;8462;p7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3" name="Google Shape;8463;p7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4" name="Google Shape;8464;p7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5" name="Google Shape;8465;p7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6" name="Google Shape;8466;p7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7" name="Google Shape;8467;p73"/>
          <p:cNvGrpSpPr/>
          <p:nvPr/>
        </p:nvGrpSpPr>
        <p:grpSpPr>
          <a:xfrm>
            <a:off x="849012" y="3539545"/>
            <a:ext cx="299929" cy="337792"/>
            <a:chOff x="924450" y="2028975"/>
            <a:chExt cx="425975" cy="479750"/>
          </a:xfrm>
        </p:grpSpPr>
        <p:sp>
          <p:nvSpPr>
            <p:cNvPr id="8468" name="Google Shape;8468;p7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9" name="Google Shape;8469;p7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0" name="Google Shape;8470;p7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1" name="Google Shape;8471;p73"/>
          <p:cNvGrpSpPr/>
          <p:nvPr/>
        </p:nvGrpSpPr>
        <p:grpSpPr>
          <a:xfrm>
            <a:off x="1661509" y="3559347"/>
            <a:ext cx="339306" cy="298186"/>
            <a:chOff x="2085450" y="2057100"/>
            <a:chExt cx="481900" cy="423500"/>
          </a:xfrm>
        </p:grpSpPr>
        <p:sp>
          <p:nvSpPr>
            <p:cNvPr id="8472" name="Google Shape;8472;p7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3" name="Google Shape;8473;p7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4" name="Google Shape;8474;p7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5" name="Google Shape;8475;p73"/>
          <p:cNvGrpSpPr/>
          <p:nvPr/>
        </p:nvGrpSpPr>
        <p:grpSpPr>
          <a:xfrm>
            <a:off x="2089442" y="3582592"/>
            <a:ext cx="339306" cy="251698"/>
            <a:chOff x="2678275" y="2090100"/>
            <a:chExt cx="481900" cy="357475"/>
          </a:xfrm>
        </p:grpSpPr>
        <p:sp>
          <p:nvSpPr>
            <p:cNvPr id="8476" name="Google Shape;8476;p7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7" name="Google Shape;8477;p7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8" name="Google Shape;8478;p7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9" name="Google Shape;8479;p7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7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1" name="Google Shape;8481;p73"/>
          <p:cNvGrpSpPr/>
          <p:nvPr/>
        </p:nvGrpSpPr>
        <p:grpSpPr>
          <a:xfrm>
            <a:off x="2566646" y="3594790"/>
            <a:ext cx="219345" cy="227301"/>
            <a:chOff x="3357325" y="2093500"/>
            <a:chExt cx="311525" cy="322825"/>
          </a:xfrm>
        </p:grpSpPr>
        <p:sp>
          <p:nvSpPr>
            <p:cNvPr id="8482" name="Google Shape;8482;p7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3" name="Google Shape;8483;p7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4" name="Google Shape;8484;p7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85" name="Google Shape;8485;p73"/>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86" name="Google Shape;8486;p73"/>
          <p:cNvGrpSpPr/>
          <p:nvPr/>
        </p:nvGrpSpPr>
        <p:grpSpPr>
          <a:xfrm>
            <a:off x="3360836" y="3538814"/>
            <a:ext cx="292078" cy="339253"/>
            <a:chOff x="4492800" y="2027925"/>
            <a:chExt cx="414825" cy="481825"/>
          </a:xfrm>
        </p:grpSpPr>
        <p:sp>
          <p:nvSpPr>
            <p:cNvPr id="8487" name="Google Shape;8487;p7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8" name="Google Shape;8488;p7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9" name="Google Shape;8489;p73"/>
          <p:cNvGrpSpPr/>
          <p:nvPr/>
        </p:nvGrpSpPr>
        <p:grpSpPr>
          <a:xfrm>
            <a:off x="3759928" y="3538805"/>
            <a:ext cx="339200" cy="339271"/>
            <a:chOff x="5049725" y="2027900"/>
            <a:chExt cx="481750" cy="481850"/>
          </a:xfrm>
        </p:grpSpPr>
        <p:sp>
          <p:nvSpPr>
            <p:cNvPr id="8490" name="Google Shape;8490;p7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1" name="Google Shape;8491;p7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2" name="Google Shape;8492;p7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7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4" name="Google Shape;8494;p7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5" name="Google Shape;8495;p7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6" name="Google Shape;8496;p7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7" name="Google Shape;8497;p7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8" name="Google Shape;8498;p73"/>
          <p:cNvGrpSpPr/>
          <p:nvPr/>
        </p:nvGrpSpPr>
        <p:grpSpPr>
          <a:xfrm>
            <a:off x="4233524" y="3538893"/>
            <a:ext cx="219890" cy="339095"/>
            <a:chOff x="5726350" y="2028150"/>
            <a:chExt cx="312300" cy="481600"/>
          </a:xfrm>
        </p:grpSpPr>
        <p:sp>
          <p:nvSpPr>
            <p:cNvPr id="8499" name="Google Shape;8499;p7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0" name="Google Shape;8500;p7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7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2" name="Google Shape;8502;p73"/>
          <p:cNvGrpSpPr/>
          <p:nvPr/>
        </p:nvGrpSpPr>
        <p:grpSpPr>
          <a:xfrm>
            <a:off x="4593715" y="3542000"/>
            <a:ext cx="332881" cy="332881"/>
            <a:chOff x="6239925" y="2032450"/>
            <a:chExt cx="472775" cy="472775"/>
          </a:xfrm>
        </p:grpSpPr>
        <p:sp>
          <p:nvSpPr>
            <p:cNvPr id="8503" name="Google Shape;8503;p7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4" name="Google Shape;8504;p7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5" name="Google Shape;8505;p73"/>
          <p:cNvGrpSpPr/>
          <p:nvPr/>
        </p:nvGrpSpPr>
        <p:grpSpPr>
          <a:xfrm>
            <a:off x="5042807" y="2364092"/>
            <a:ext cx="334641" cy="185425"/>
            <a:chOff x="903075" y="2730000"/>
            <a:chExt cx="475275" cy="263350"/>
          </a:xfrm>
        </p:grpSpPr>
        <p:sp>
          <p:nvSpPr>
            <p:cNvPr id="8506" name="Google Shape;8506;p7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7" name="Google Shape;8507;p7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8" name="Google Shape;8508;p7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9" name="Google Shape;8509;p73"/>
          <p:cNvGrpSpPr/>
          <p:nvPr/>
        </p:nvGrpSpPr>
        <p:grpSpPr>
          <a:xfrm>
            <a:off x="1247198" y="3538814"/>
            <a:ext cx="339253" cy="339253"/>
            <a:chOff x="1492675" y="2027925"/>
            <a:chExt cx="481825" cy="481825"/>
          </a:xfrm>
        </p:grpSpPr>
        <p:sp>
          <p:nvSpPr>
            <p:cNvPr id="8510" name="Google Shape;8510;p7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1" name="Google Shape;8511;p7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2" name="Google Shape;8512;p7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3" name="Google Shape;8513;p7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4" name="Google Shape;8514;p7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5" name="Google Shape;8515;p73"/>
          <p:cNvGrpSpPr/>
          <p:nvPr/>
        </p:nvGrpSpPr>
        <p:grpSpPr>
          <a:xfrm>
            <a:off x="5473575" y="2287178"/>
            <a:ext cx="339253" cy="339253"/>
            <a:chOff x="1492675" y="2620775"/>
            <a:chExt cx="481825" cy="481825"/>
          </a:xfrm>
        </p:grpSpPr>
        <p:sp>
          <p:nvSpPr>
            <p:cNvPr id="8516" name="Google Shape;8516;p7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7" name="Google Shape;8517;p7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18" name="Google Shape;8518;p73"/>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19" name="Google Shape;8519;p73"/>
          <p:cNvGrpSpPr/>
          <p:nvPr/>
        </p:nvGrpSpPr>
        <p:grpSpPr>
          <a:xfrm>
            <a:off x="6297328" y="2303161"/>
            <a:ext cx="333585" cy="307287"/>
            <a:chOff x="2682350" y="2643425"/>
            <a:chExt cx="473775" cy="436425"/>
          </a:xfrm>
        </p:grpSpPr>
        <p:sp>
          <p:nvSpPr>
            <p:cNvPr id="8520" name="Google Shape;8520;p7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1" name="Google Shape;8521;p7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2" name="Google Shape;8522;p7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3" name="Google Shape;8523;p7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4" name="Google Shape;8524;p7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5" name="Google Shape;8525;p7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6" name="Google Shape;8526;p7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7" name="Google Shape;8527;p73"/>
          <p:cNvGrpSpPr/>
          <p:nvPr/>
        </p:nvGrpSpPr>
        <p:grpSpPr>
          <a:xfrm>
            <a:off x="6762818" y="2287178"/>
            <a:ext cx="238531" cy="339253"/>
            <a:chOff x="3342725" y="2620775"/>
            <a:chExt cx="338775" cy="481825"/>
          </a:xfrm>
        </p:grpSpPr>
        <p:sp>
          <p:nvSpPr>
            <p:cNvPr id="8528" name="Google Shape;8528;p7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9" name="Google Shape;8529;p7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0" name="Google Shape;8530;p7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1" name="Google Shape;8531;p73"/>
          <p:cNvGrpSpPr/>
          <p:nvPr/>
        </p:nvGrpSpPr>
        <p:grpSpPr>
          <a:xfrm>
            <a:off x="7156568" y="2287178"/>
            <a:ext cx="278296" cy="339253"/>
            <a:chOff x="3907325" y="2620775"/>
            <a:chExt cx="395250" cy="481825"/>
          </a:xfrm>
        </p:grpSpPr>
        <p:sp>
          <p:nvSpPr>
            <p:cNvPr id="8532" name="Google Shape;8532;p7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3" name="Google Shape;8533;p7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4" name="Google Shape;8534;p7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5" name="Google Shape;8535;p7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6" name="Google Shape;8536;p73"/>
          <p:cNvGrpSpPr/>
          <p:nvPr/>
        </p:nvGrpSpPr>
        <p:grpSpPr>
          <a:xfrm>
            <a:off x="7549755" y="2297783"/>
            <a:ext cx="339253" cy="318042"/>
            <a:chOff x="4456875" y="2635825"/>
            <a:chExt cx="481825" cy="451700"/>
          </a:xfrm>
        </p:grpSpPr>
        <p:sp>
          <p:nvSpPr>
            <p:cNvPr id="8537" name="Google Shape;8537;p7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8" name="Google Shape;8538;p7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9" name="Google Shape;8539;p7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0" name="Google Shape;8540;p7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1" name="Google Shape;8541;p7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2" name="Google Shape;8542;p7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3" name="Google Shape;8543;p73"/>
          <p:cNvGrpSpPr/>
          <p:nvPr/>
        </p:nvGrpSpPr>
        <p:grpSpPr>
          <a:xfrm>
            <a:off x="7974679" y="2297783"/>
            <a:ext cx="339253" cy="318042"/>
            <a:chOff x="5049725" y="2635825"/>
            <a:chExt cx="481825" cy="451700"/>
          </a:xfrm>
        </p:grpSpPr>
        <p:sp>
          <p:nvSpPr>
            <p:cNvPr id="8544" name="Google Shape;8544;p7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5" name="Google Shape;8545;p7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6" name="Google Shape;8546;p7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7" name="Google Shape;8547;p73"/>
          <p:cNvGrpSpPr/>
          <p:nvPr/>
        </p:nvGrpSpPr>
        <p:grpSpPr>
          <a:xfrm>
            <a:off x="2375386" y="3952243"/>
            <a:ext cx="338566" cy="338373"/>
            <a:chOff x="5643000" y="2621375"/>
            <a:chExt cx="480850" cy="480575"/>
          </a:xfrm>
        </p:grpSpPr>
        <p:sp>
          <p:nvSpPr>
            <p:cNvPr id="8548" name="Google Shape;8548;p7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9" name="Google Shape;8549;p7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0" name="Google Shape;8550;p7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1" name="Google Shape;8551;p7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2" name="Google Shape;8552;p7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3" name="Google Shape;8553;p7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4" name="Google Shape;8554;p7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55" name="Google Shape;8555;p73"/>
          <p:cNvGrpSpPr/>
          <p:nvPr/>
        </p:nvGrpSpPr>
        <p:grpSpPr>
          <a:xfrm>
            <a:off x="4192782" y="3951803"/>
            <a:ext cx="339359" cy="339253"/>
            <a:chOff x="6235250" y="2620775"/>
            <a:chExt cx="481975" cy="481825"/>
          </a:xfrm>
        </p:grpSpPr>
        <p:sp>
          <p:nvSpPr>
            <p:cNvPr id="8556" name="Google Shape;8556;p7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7" name="Google Shape;8557;p7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8" name="Google Shape;8558;p7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9" name="Google Shape;8559;p7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0" name="Google Shape;8560;p7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61" name="Google Shape;8561;p73"/>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62" name="Google Shape;8562;p73"/>
          <p:cNvGrpSpPr/>
          <p:nvPr/>
        </p:nvGrpSpPr>
        <p:grpSpPr>
          <a:xfrm>
            <a:off x="5472652" y="2711317"/>
            <a:ext cx="341101" cy="339253"/>
            <a:chOff x="1535000" y="3223325"/>
            <a:chExt cx="484450" cy="481825"/>
          </a:xfrm>
        </p:grpSpPr>
        <p:sp>
          <p:nvSpPr>
            <p:cNvPr id="8563" name="Google Shape;8563;p7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4" name="Google Shape;8564;p7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5" name="Google Shape;8565;p7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6" name="Google Shape;8566;p73"/>
          <p:cNvGrpSpPr/>
          <p:nvPr/>
        </p:nvGrpSpPr>
        <p:grpSpPr>
          <a:xfrm>
            <a:off x="5880219" y="2746618"/>
            <a:ext cx="339253" cy="268649"/>
            <a:chOff x="2085525" y="3263750"/>
            <a:chExt cx="481825" cy="381550"/>
          </a:xfrm>
        </p:grpSpPr>
        <p:sp>
          <p:nvSpPr>
            <p:cNvPr id="8567" name="Google Shape;8567;p7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8" name="Google Shape;8568;p7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69" name="Google Shape;8569;p73"/>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70" name="Google Shape;8570;p73"/>
          <p:cNvGrpSpPr/>
          <p:nvPr/>
        </p:nvGrpSpPr>
        <p:grpSpPr>
          <a:xfrm>
            <a:off x="6711982" y="2711308"/>
            <a:ext cx="340204" cy="339271"/>
            <a:chOff x="3270450" y="3213625"/>
            <a:chExt cx="483175" cy="481850"/>
          </a:xfrm>
        </p:grpSpPr>
        <p:sp>
          <p:nvSpPr>
            <p:cNvPr id="8571" name="Google Shape;8571;p7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2" name="Google Shape;8572;p7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3" name="Google Shape;8573;p73"/>
          <p:cNvGrpSpPr/>
          <p:nvPr/>
        </p:nvGrpSpPr>
        <p:grpSpPr>
          <a:xfrm>
            <a:off x="7211250" y="2711317"/>
            <a:ext cx="168931" cy="339253"/>
            <a:chOff x="3984950" y="3213600"/>
            <a:chExt cx="239925" cy="481825"/>
          </a:xfrm>
        </p:grpSpPr>
        <p:sp>
          <p:nvSpPr>
            <p:cNvPr id="8574" name="Google Shape;8574;p7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5" name="Google Shape;8575;p7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76" name="Google Shape;8576;p73"/>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7" name="Google Shape;8577;p73"/>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78" name="Google Shape;8578;p73"/>
          <p:cNvGrpSpPr/>
          <p:nvPr/>
        </p:nvGrpSpPr>
        <p:grpSpPr>
          <a:xfrm>
            <a:off x="1874281" y="3981487"/>
            <a:ext cx="355218" cy="279880"/>
            <a:chOff x="5629975" y="3255775"/>
            <a:chExt cx="504500" cy="397500"/>
          </a:xfrm>
        </p:grpSpPr>
        <p:sp>
          <p:nvSpPr>
            <p:cNvPr id="8579" name="Google Shape;8579;p7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0" name="Google Shape;8580;p7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1" name="Google Shape;8581;p7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2" name="Google Shape;8582;p7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3" name="Google Shape;8583;p7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4" name="Google Shape;8584;p73"/>
          <p:cNvGrpSpPr/>
          <p:nvPr/>
        </p:nvGrpSpPr>
        <p:grpSpPr>
          <a:xfrm>
            <a:off x="3755839" y="3981593"/>
            <a:ext cx="340256" cy="279669"/>
            <a:chOff x="6234950" y="3255925"/>
            <a:chExt cx="483250" cy="397200"/>
          </a:xfrm>
        </p:grpSpPr>
        <p:sp>
          <p:nvSpPr>
            <p:cNvPr id="8585" name="Google Shape;8585;p7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6" name="Google Shape;8586;p7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7" name="Google Shape;8587;p7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8" name="Google Shape;8588;p7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9" name="Google Shape;8589;p7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0" name="Google Shape;8590;p7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1" name="Google Shape;8591;p73"/>
          <p:cNvGrpSpPr/>
          <p:nvPr/>
        </p:nvGrpSpPr>
        <p:grpSpPr>
          <a:xfrm>
            <a:off x="5051107" y="3125970"/>
            <a:ext cx="318042" cy="339253"/>
            <a:chOff x="914900" y="3806450"/>
            <a:chExt cx="451700" cy="481825"/>
          </a:xfrm>
        </p:grpSpPr>
        <p:sp>
          <p:nvSpPr>
            <p:cNvPr id="8592" name="Google Shape;8592;p7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3" name="Google Shape;8593;p7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4" name="Google Shape;8594;p7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5" name="Google Shape;8595;p7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6" name="Google Shape;8596;p7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7" name="Google Shape;8597;p73"/>
          <p:cNvGrpSpPr/>
          <p:nvPr/>
        </p:nvGrpSpPr>
        <p:grpSpPr>
          <a:xfrm>
            <a:off x="5470028" y="3125785"/>
            <a:ext cx="346347" cy="339623"/>
            <a:chOff x="1490050" y="3805975"/>
            <a:chExt cx="491900" cy="482350"/>
          </a:xfrm>
        </p:grpSpPr>
        <p:sp>
          <p:nvSpPr>
            <p:cNvPr id="8598" name="Google Shape;8598;p7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9" name="Google Shape;8599;p7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0" name="Google Shape;8600;p7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1" name="Google Shape;8601;p7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2" name="Google Shape;8602;p73"/>
          <p:cNvGrpSpPr/>
          <p:nvPr/>
        </p:nvGrpSpPr>
        <p:grpSpPr>
          <a:xfrm>
            <a:off x="5893896" y="3125970"/>
            <a:ext cx="311899" cy="339253"/>
            <a:chOff x="2104275" y="3806450"/>
            <a:chExt cx="442975" cy="481825"/>
          </a:xfrm>
        </p:grpSpPr>
        <p:sp>
          <p:nvSpPr>
            <p:cNvPr id="8603" name="Google Shape;8603;p7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4" name="Google Shape;8604;p7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5" name="Google Shape;8605;p73"/>
          <p:cNvGrpSpPr/>
          <p:nvPr/>
        </p:nvGrpSpPr>
        <p:grpSpPr>
          <a:xfrm>
            <a:off x="6317413" y="3125970"/>
            <a:ext cx="293416" cy="339253"/>
            <a:chOff x="2710875" y="3806450"/>
            <a:chExt cx="416725" cy="481825"/>
          </a:xfrm>
        </p:grpSpPr>
        <p:sp>
          <p:nvSpPr>
            <p:cNvPr id="8606" name="Google Shape;8606;p7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7" name="Google Shape;8607;p7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8" name="Google Shape;8608;p73"/>
          <p:cNvGrpSpPr/>
          <p:nvPr/>
        </p:nvGrpSpPr>
        <p:grpSpPr>
          <a:xfrm>
            <a:off x="6712457" y="3166412"/>
            <a:ext cx="339253" cy="258369"/>
            <a:chOff x="3271200" y="3863875"/>
            <a:chExt cx="481825" cy="366950"/>
          </a:xfrm>
        </p:grpSpPr>
        <p:sp>
          <p:nvSpPr>
            <p:cNvPr id="8609" name="Google Shape;8609;p7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0" name="Google Shape;8610;p7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1" name="Google Shape;8611;p73"/>
          <p:cNvGrpSpPr/>
          <p:nvPr/>
        </p:nvGrpSpPr>
        <p:grpSpPr>
          <a:xfrm>
            <a:off x="7147952" y="3126199"/>
            <a:ext cx="295528" cy="338795"/>
            <a:chOff x="3895050" y="3806775"/>
            <a:chExt cx="419725" cy="481175"/>
          </a:xfrm>
        </p:grpSpPr>
        <p:sp>
          <p:nvSpPr>
            <p:cNvPr id="8612" name="Google Shape;8612;p7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3" name="Google Shape;8613;p7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4" name="Google Shape;8614;p73"/>
          <p:cNvGrpSpPr/>
          <p:nvPr/>
        </p:nvGrpSpPr>
        <p:grpSpPr>
          <a:xfrm>
            <a:off x="7551234" y="3125979"/>
            <a:ext cx="336296" cy="339235"/>
            <a:chOff x="4464775" y="3806475"/>
            <a:chExt cx="477625" cy="481800"/>
          </a:xfrm>
        </p:grpSpPr>
        <p:sp>
          <p:nvSpPr>
            <p:cNvPr id="8615" name="Google Shape;8615;p7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6" name="Google Shape;8616;p7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7" name="Google Shape;8617;p7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8" name="Google Shape;8618;p7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9" name="Google Shape;8619;p7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0" name="Google Shape;8620;p7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1" name="Google Shape;8621;p73"/>
          <p:cNvGrpSpPr/>
          <p:nvPr/>
        </p:nvGrpSpPr>
        <p:grpSpPr>
          <a:xfrm>
            <a:off x="7974679" y="3125970"/>
            <a:ext cx="339253" cy="339253"/>
            <a:chOff x="5049725" y="3806450"/>
            <a:chExt cx="481825" cy="481825"/>
          </a:xfrm>
        </p:grpSpPr>
        <p:sp>
          <p:nvSpPr>
            <p:cNvPr id="8622" name="Google Shape;8622;p7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3" name="Google Shape;8623;p7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4" name="Google Shape;8624;p7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5" name="Google Shape;8625;p73"/>
          <p:cNvGrpSpPr/>
          <p:nvPr/>
        </p:nvGrpSpPr>
        <p:grpSpPr>
          <a:xfrm>
            <a:off x="1461983" y="3951798"/>
            <a:ext cx="339253" cy="339253"/>
            <a:chOff x="5651375" y="3806450"/>
            <a:chExt cx="481825" cy="481825"/>
          </a:xfrm>
        </p:grpSpPr>
        <p:sp>
          <p:nvSpPr>
            <p:cNvPr id="8626" name="Google Shape;8626;p7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7" name="Google Shape;8627;p7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8" name="Google Shape;8628;p7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9" name="Google Shape;8629;p7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0" name="Google Shape;8630;p73"/>
          <p:cNvGrpSpPr/>
          <p:nvPr/>
        </p:nvGrpSpPr>
        <p:grpSpPr>
          <a:xfrm>
            <a:off x="3360663" y="3953787"/>
            <a:ext cx="298503" cy="335275"/>
            <a:chOff x="6264300" y="3809300"/>
            <a:chExt cx="423950" cy="476175"/>
          </a:xfrm>
        </p:grpSpPr>
        <p:sp>
          <p:nvSpPr>
            <p:cNvPr id="8631" name="Google Shape;8631;p7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2" name="Google Shape;8632;p7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3" name="Google Shape;8633;p7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4" name="Google Shape;8634;p73"/>
          <p:cNvGrpSpPr/>
          <p:nvPr/>
        </p:nvGrpSpPr>
        <p:grpSpPr>
          <a:xfrm>
            <a:off x="5039841" y="3538881"/>
            <a:ext cx="340573" cy="339271"/>
            <a:chOff x="898875" y="4399275"/>
            <a:chExt cx="483700" cy="481850"/>
          </a:xfrm>
        </p:grpSpPr>
        <p:sp>
          <p:nvSpPr>
            <p:cNvPr id="8635" name="Google Shape;8635;p7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6" name="Google Shape;8636;p73"/>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7" name="Google Shape;8637;p7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8" name="Google Shape;8638;p7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9" name="Google Shape;8639;p7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0" name="Google Shape;8640;p7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1" name="Google Shape;8641;p7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2" name="Google Shape;8642;p7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3" name="Google Shape;8643;p73"/>
          <p:cNvGrpSpPr/>
          <p:nvPr/>
        </p:nvGrpSpPr>
        <p:grpSpPr>
          <a:xfrm>
            <a:off x="5473575" y="3554133"/>
            <a:ext cx="339253" cy="308765"/>
            <a:chOff x="1492675" y="4420975"/>
            <a:chExt cx="481825" cy="438525"/>
          </a:xfrm>
        </p:grpSpPr>
        <p:sp>
          <p:nvSpPr>
            <p:cNvPr id="8644" name="Google Shape;8644;p7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5" name="Google Shape;8645;p7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6" name="Google Shape;8646;p7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7" name="Google Shape;8647;p7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8" name="Google Shape;8648;p7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9" name="Google Shape;8649;p73"/>
          <p:cNvGrpSpPr/>
          <p:nvPr/>
        </p:nvGrpSpPr>
        <p:grpSpPr>
          <a:xfrm>
            <a:off x="5878556" y="3539558"/>
            <a:ext cx="342580" cy="337915"/>
            <a:chOff x="2084100" y="4400250"/>
            <a:chExt cx="486550" cy="479925"/>
          </a:xfrm>
        </p:grpSpPr>
        <p:sp>
          <p:nvSpPr>
            <p:cNvPr id="8650" name="Google Shape;8650;p7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1" name="Google Shape;8651;p7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2" name="Google Shape;8652;p7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3" name="Google Shape;8653;p7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4" name="Google Shape;8654;p7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5" name="Google Shape;8655;p7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6" name="Google Shape;8656;p73"/>
          <p:cNvGrpSpPr/>
          <p:nvPr/>
        </p:nvGrpSpPr>
        <p:grpSpPr>
          <a:xfrm>
            <a:off x="6315036" y="3538907"/>
            <a:ext cx="298169" cy="339218"/>
            <a:chOff x="2707950" y="4399325"/>
            <a:chExt cx="423475" cy="481775"/>
          </a:xfrm>
        </p:grpSpPr>
        <p:sp>
          <p:nvSpPr>
            <p:cNvPr id="8657" name="Google Shape;8657;p7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8" name="Google Shape;8658;p7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7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0" name="Google Shape;8660;p7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1" name="Google Shape;8661;p7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2" name="Google Shape;8662;p7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3" name="Google Shape;8663;p7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4" name="Google Shape;8664;p7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5" name="Google Shape;8665;p7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6" name="Google Shape;8666;p7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7" name="Google Shape;8667;p7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8" name="Google Shape;8668;p7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9" name="Google Shape;8669;p73"/>
          <p:cNvGrpSpPr/>
          <p:nvPr/>
        </p:nvGrpSpPr>
        <p:grpSpPr>
          <a:xfrm>
            <a:off x="6744555" y="3538881"/>
            <a:ext cx="275057" cy="339271"/>
            <a:chOff x="3330525" y="4399275"/>
            <a:chExt cx="390650" cy="481850"/>
          </a:xfrm>
        </p:grpSpPr>
        <p:sp>
          <p:nvSpPr>
            <p:cNvPr id="8670" name="Google Shape;8670;p7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1" name="Google Shape;8671;p7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2" name="Google Shape;8672;p7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3" name="Google Shape;8673;p7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4" name="Google Shape;8674;p7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5" name="Google Shape;8675;p7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6" name="Google Shape;8676;p7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7" name="Google Shape;8677;p73"/>
          <p:cNvGrpSpPr/>
          <p:nvPr/>
        </p:nvGrpSpPr>
        <p:grpSpPr>
          <a:xfrm>
            <a:off x="7169084" y="3538890"/>
            <a:ext cx="253265" cy="339253"/>
            <a:chOff x="3938800" y="4399275"/>
            <a:chExt cx="359700" cy="481825"/>
          </a:xfrm>
        </p:grpSpPr>
        <p:sp>
          <p:nvSpPr>
            <p:cNvPr id="8678" name="Google Shape;8678;p7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9" name="Google Shape;8679;p7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0" name="Google Shape;8680;p7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1" name="Google Shape;8681;p7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2" name="Google Shape;8682;p7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3" name="Google Shape;8683;p73"/>
          <p:cNvGrpSpPr/>
          <p:nvPr/>
        </p:nvGrpSpPr>
        <p:grpSpPr>
          <a:xfrm>
            <a:off x="7639862" y="3538890"/>
            <a:ext cx="159039" cy="339253"/>
            <a:chOff x="4584850" y="4399275"/>
            <a:chExt cx="225875" cy="481825"/>
          </a:xfrm>
        </p:grpSpPr>
        <p:sp>
          <p:nvSpPr>
            <p:cNvPr id="8684" name="Google Shape;8684;p7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5" name="Google Shape;8685;p7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86" name="Google Shape;8686;p73"/>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87" name="Google Shape;8687;p73"/>
          <p:cNvGrpSpPr/>
          <p:nvPr/>
        </p:nvGrpSpPr>
        <p:grpSpPr>
          <a:xfrm>
            <a:off x="1049680" y="3951795"/>
            <a:ext cx="339253" cy="339253"/>
            <a:chOff x="5642550" y="4399275"/>
            <a:chExt cx="481825" cy="481825"/>
          </a:xfrm>
        </p:grpSpPr>
        <p:sp>
          <p:nvSpPr>
            <p:cNvPr id="8688" name="Google Shape;8688;p7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9" name="Google Shape;8689;p7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0" name="Google Shape;8690;p73"/>
          <p:cNvGrpSpPr/>
          <p:nvPr/>
        </p:nvGrpSpPr>
        <p:grpSpPr>
          <a:xfrm>
            <a:off x="2859815" y="3963703"/>
            <a:ext cx="363316" cy="315437"/>
            <a:chOff x="6218300" y="4416175"/>
            <a:chExt cx="516000" cy="448000"/>
          </a:xfrm>
        </p:grpSpPr>
        <p:sp>
          <p:nvSpPr>
            <p:cNvPr id="8691" name="Google Shape;8691;p7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2" name="Google Shape;8692;p7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3" name="Google Shape;8693;p7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4" name="Google Shape;8694;p73"/>
          <p:cNvGrpSpPr/>
          <p:nvPr/>
        </p:nvGrpSpPr>
        <p:grpSpPr>
          <a:xfrm>
            <a:off x="5918879" y="3951792"/>
            <a:ext cx="339253" cy="339253"/>
            <a:chOff x="899850" y="4992125"/>
            <a:chExt cx="481825" cy="481825"/>
          </a:xfrm>
        </p:grpSpPr>
        <p:sp>
          <p:nvSpPr>
            <p:cNvPr id="8695" name="Google Shape;8695;p7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6" name="Google Shape;8696;p7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7" name="Google Shape;8697;p7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8" name="Google Shape;8698;p73"/>
          <p:cNvGrpSpPr/>
          <p:nvPr/>
        </p:nvGrpSpPr>
        <p:grpSpPr>
          <a:xfrm>
            <a:off x="5461708" y="3951792"/>
            <a:ext cx="339253" cy="339253"/>
            <a:chOff x="1492675" y="4992125"/>
            <a:chExt cx="481825" cy="481825"/>
          </a:xfrm>
        </p:grpSpPr>
        <p:sp>
          <p:nvSpPr>
            <p:cNvPr id="8699" name="Google Shape;8699;p7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0" name="Google Shape;8700;p7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1" name="Google Shape;8701;p73"/>
          <p:cNvGrpSpPr/>
          <p:nvPr/>
        </p:nvGrpSpPr>
        <p:grpSpPr>
          <a:xfrm>
            <a:off x="5004462" y="3951792"/>
            <a:ext cx="339253" cy="339253"/>
            <a:chOff x="2085525" y="4992125"/>
            <a:chExt cx="481825" cy="481825"/>
          </a:xfrm>
        </p:grpSpPr>
        <p:sp>
          <p:nvSpPr>
            <p:cNvPr id="8702" name="Google Shape;8702;p7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3" name="Google Shape;8703;p7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4" name="Google Shape;8704;p73"/>
          <p:cNvGrpSpPr/>
          <p:nvPr/>
        </p:nvGrpSpPr>
        <p:grpSpPr>
          <a:xfrm>
            <a:off x="6833221" y="3951792"/>
            <a:ext cx="339253" cy="339253"/>
            <a:chOff x="2678350" y="4992125"/>
            <a:chExt cx="481825" cy="481825"/>
          </a:xfrm>
        </p:grpSpPr>
        <p:sp>
          <p:nvSpPr>
            <p:cNvPr id="8705" name="Google Shape;8705;p7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6" name="Google Shape;8706;p7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7" name="Google Shape;8707;p7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8" name="Google Shape;8708;p73"/>
          <p:cNvGrpSpPr/>
          <p:nvPr/>
        </p:nvGrpSpPr>
        <p:grpSpPr>
          <a:xfrm>
            <a:off x="4628816" y="3951792"/>
            <a:ext cx="339253" cy="339253"/>
            <a:chOff x="3271200" y="4992125"/>
            <a:chExt cx="481825" cy="481825"/>
          </a:xfrm>
        </p:grpSpPr>
        <p:sp>
          <p:nvSpPr>
            <p:cNvPr id="8709" name="Google Shape;8709;p7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0" name="Google Shape;8710;p7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1" name="Google Shape;8711;p7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2" name="Google Shape;8712;p73"/>
          <p:cNvGrpSpPr/>
          <p:nvPr/>
        </p:nvGrpSpPr>
        <p:grpSpPr>
          <a:xfrm>
            <a:off x="7290263" y="3952822"/>
            <a:ext cx="339411" cy="337193"/>
            <a:chOff x="3863900" y="4993625"/>
            <a:chExt cx="482050" cy="478900"/>
          </a:xfrm>
        </p:grpSpPr>
        <p:sp>
          <p:nvSpPr>
            <p:cNvPr id="8713" name="Google Shape;8713;p73"/>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4" name="Google Shape;8714;p73"/>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5" name="Google Shape;8715;p73"/>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6" name="Google Shape;8716;p73"/>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7" name="Google Shape;8717;p73"/>
          <p:cNvGrpSpPr/>
          <p:nvPr/>
        </p:nvGrpSpPr>
        <p:grpSpPr>
          <a:xfrm>
            <a:off x="7747437" y="3952822"/>
            <a:ext cx="339411" cy="337193"/>
            <a:chOff x="4456725" y="4993625"/>
            <a:chExt cx="482050" cy="478900"/>
          </a:xfrm>
        </p:grpSpPr>
        <p:sp>
          <p:nvSpPr>
            <p:cNvPr id="8718" name="Google Shape;8718;p73"/>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9" name="Google Shape;8719;p73"/>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0" name="Google Shape;8720;p73"/>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1" name="Google Shape;8721;p73"/>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2" name="Google Shape;8722;p73"/>
          <p:cNvGrpSpPr/>
          <p:nvPr/>
        </p:nvGrpSpPr>
        <p:grpSpPr>
          <a:xfrm>
            <a:off x="6376030" y="3952813"/>
            <a:ext cx="339411" cy="337211"/>
            <a:chOff x="5049575" y="4993600"/>
            <a:chExt cx="482050" cy="478925"/>
          </a:xfrm>
        </p:grpSpPr>
        <p:sp>
          <p:nvSpPr>
            <p:cNvPr id="8723" name="Google Shape;8723;p7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4" name="Google Shape;8724;p7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5" name="Google Shape;8725;p7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6" name="Google Shape;8726;p7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30"/>
        <p:cNvGrpSpPr/>
        <p:nvPr/>
      </p:nvGrpSpPr>
      <p:grpSpPr>
        <a:xfrm>
          <a:off x="0" y="0"/>
          <a:ext cx="0" cy="0"/>
          <a:chOff x="0" y="0"/>
          <a:chExt cx="0" cy="0"/>
        </a:xfrm>
      </p:grpSpPr>
      <p:sp>
        <p:nvSpPr>
          <p:cNvPr id="8731" name="Google Shape;8731;p74"/>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732" name="Google Shape;8732;p74"/>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8733" name="Google Shape;8733;p74"/>
          <p:cNvGrpSpPr/>
          <p:nvPr/>
        </p:nvGrpSpPr>
        <p:grpSpPr>
          <a:xfrm>
            <a:off x="876361" y="1533504"/>
            <a:ext cx="322099" cy="370529"/>
            <a:chOff x="-42971725" y="3217825"/>
            <a:chExt cx="275675" cy="317125"/>
          </a:xfrm>
        </p:grpSpPr>
        <p:sp>
          <p:nvSpPr>
            <p:cNvPr id="8734" name="Google Shape;8734;p7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74"/>
          <p:cNvGrpSpPr/>
          <p:nvPr/>
        </p:nvGrpSpPr>
        <p:grpSpPr>
          <a:xfrm>
            <a:off x="848276" y="2002160"/>
            <a:ext cx="378270" cy="337551"/>
            <a:chOff x="-42996150" y="3612600"/>
            <a:chExt cx="323750" cy="288900"/>
          </a:xfrm>
        </p:grpSpPr>
        <p:sp>
          <p:nvSpPr>
            <p:cNvPr id="8738" name="Google Shape;8738;p7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74"/>
          <p:cNvGrpSpPr/>
          <p:nvPr/>
        </p:nvGrpSpPr>
        <p:grpSpPr>
          <a:xfrm>
            <a:off x="851036" y="2411530"/>
            <a:ext cx="372749" cy="370909"/>
            <a:chOff x="-42994575" y="3950300"/>
            <a:chExt cx="319025" cy="317450"/>
          </a:xfrm>
        </p:grpSpPr>
        <p:sp>
          <p:nvSpPr>
            <p:cNvPr id="8742" name="Google Shape;8742;p7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4"/>
          <p:cNvGrpSpPr/>
          <p:nvPr/>
        </p:nvGrpSpPr>
        <p:grpSpPr>
          <a:xfrm>
            <a:off x="3004431" y="1558362"/>
            <a:ext cx="371785" cy="370879"/>
            <a:chOff x="-41111350" y="3239100"/>
            <a:chExt cx="318200" cy="317425"/>
          </a:xfrm>
        </p:grpSpPr>
        <p:sp>
          <p:nvSpPr>
            <p:cNvPr id="8746" name="Google Shape;8746;p7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74"/>
          <p:cNvGrpSpPr/>
          <p:nvPr/>
        </p:nvGrpSpPr>
        <p:grpSpPr>
          <a:xfrm>
            <a:off x="3000751" y="1993894"/>
            <a:ext cx="379146" cy="370967"/>
            <a:chOff x="-41117650" y="3605525"/>
            <a:chExt cx="324500" cy="317500"/>
          </a:xfrm>
        </p:grpSpPr>
        <p:sp>
          <p:nvSpPr>
            <p:cNvPr id="8751" name="Google Shape;8751;p7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4" name="Google Shape;8754;p74"/>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5" name="Google Shape;8755;p74"/>
          <p:cNvGrpSpPr/>
          <p:nvPr/>
        </p:nvGrpSpPr>
        <p:grpSpPr>
          <a:xfrm>
            <a:off x="1827005" y="2885417"/>
            <a:ext cx="216271" cy="371814"/>
            <a:chOff x="-39205300" y="3220175"/>
            <a:chExt cx="185100" cy="318225"/>
          </a:xfrm>
        </p:grpSpPr>
        <p:sp>
          <p:nvSpPr>
            <p:cNvPr id="8756" name="Google Shape;8756;p7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74"/>
          <p:cNvGrpSpPr/>
          <p:nvPr/>
        </p:nvGrpSpPr>
        <p:grpSpPr>
          <a:xfrm>
            <a:off x="1792533" y="3345488"/>
            <a:ext cx="300016" cy="369273"/>
            <a:chOff x="-39248625" y="3588600"/>
            <a:chExt cx="256775" cy="316050"/>
          </a:xfrm>
        </p:grpSpPr>
        <p:sp>
          <p:nvSpPr>
            <p:cNvPr id="8759" name="Google Shape;8759;p7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1" name="Google Shape;8761;p74"/>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4"/>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3" name="Google Shape;8763;p74"/>
          <p:cNvGrpSpPr/>
          <p:nvPr/>
        </p:nvGrpSpPr>
        <p:grpSpPr>
          <a:xfrm>
            <a:off x="1243246" y="1533504"/>
            <a:ext cx="429504" cy="370879"/>
            <a:chOff x="-42651700" y="3217825"/>
            <a:chExt cx="367600" cy="317425"/>
          </a:xfrm>
        </p:grpSpPr>
        <p:sp>
          <p:nvSpPr>
            <p:cNvPr id="8764" name="Google Shape;8764;p7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4"/>
          <p:cNvGrpSpPr/>
          <p:nvPr/>
        </p:nvGrpSpPr>
        <p:grpSpPr>
          <a:xfrm>
            <a:off x="1278678" y="1973154"/>
            <a:ext cx="358640" cy="363226"/>
            <a:chOff x="-42617300" y="3587775"/>
            <a:chExt cx="306950" cy="310875"/>
          </a:xfrm>
        </p:grpSpPr>
        <p:sp>
          <p:nvSpPr>
            <p:cNvPr id="8769" name="Google Shape;8769;p7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1" name="Google Shape;8771;p74"/>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2" name="Google Shape;8772;p74"/>
          <p:cNvGrpSpPr/>
          <p:nvPr/>
        </p:nvGrpSpPr>
        <p:grpSpPr>
          <a:xfrm>
            <a:off x="3450506" y="1557895"/>
            <a:ext cx="376926" cy="370324"/>
            <a:chOff x="-40748275" y="3238700"/>
            <a:chExt cx="322600" cy="316950"/>
          </a:xfrm>
        </p:grpSpPr>
        <p:sp>
          <p:nvSpPr>
            <p:cNvPr id="8773" name="Google Shape;8773;p7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74"/>
          <p:cNvGrpSpPr/>
          <p:nvPr/>
        </p:nvGrpSpPr>
        <p:grpSpPr>
          <a:xfrm>
            <a:off x="3453062" y="2025879"/>
            <a:ext cx="371814" cy="338690"/>
            <a:chOff x="-40745125" y="3632900"/>
            <a:chExt cx="318225" cy="289875"/>
          </a:xfrm>
        </p:grpSpPr>
        <p:sp>
          <p:nvSpPr>
            <p:cNvPr id="8780" name="Google Shape;8780;p7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74"/>
          <p:cNvGrpSpPr/>
          <p:nvPr/>
        </p:nvGrpSpPr>
        <p:grpSpPr>
          <a:xfrm>
            <a:off x="3457209" y="2437089"/>
            <a:ext cx="363518" cy="370178"/>
            <a:chOff x="-40742750" y="3972175"/>
            <a:chExt cx="311125" cy="316825"/>
          </a:xfrm>
        </p:grpSpPr>
        <p:sp>
          <p:nvSpPr>
            <p:cNvPr id="8788" name="Google Shape;8788;p7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74"/>
          <p:cNvGrpSpPr/>
          <p:nvPr/>
        </p:nvGrpSpPr>
        <p:grpSpPr>
          <a:xfrm>
            <a:off x="2239871" y="2887257"/>
            <a:ext cx="266892" cy="369974"/>
            <a:chOff x="-38860325" y="3221750"/>
            <a:chExt cx="228425" cy="316650"/>
          </a:xfrm>
        </p:grpSpPr>
        <p:sp>
          <p:nvSpPr>
            <p:cNvPr id="8791" name="Google Shape;8791;p7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74"/>
          <p:cNvGrpSpPr/>
          <p:nvPr/>
        </p:nvGrpSpPr>
        <p:grpSpPr>
          <a:xfrm>
            <a:off x="2190678" y="3349314"/>
            <a:ext cx="380081" cy="367111"/>
            <a:chOff x="-38905225" y="3591875"/>
            <a:chExt cx="325300" cy="314200"/>
          </a:xfrm>
        </p:grpSpPr>
        <p:sp>
          <p:nvSpPr>
            <p:cNvPr id="8796" name="Google Shape;8796;p7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9" name="Google Shape;8799;p74"/>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0" name="Google Shape;8800;p74"/>
          <p:cNvGrpSpPr/>
          <p:nvPr/>
        </p:nvGrpSpPr>
        <p:grpSpPr>
          <a:xfrm>
            <a:off x="3997427" y="3334394"/>
            <a:ext cx="290815" cy="369740"/>
            <a:chOff x="-37370925" y="3579105"/>
            <a:chExt cx="248900" cy="316450"/>
          </a:xfrm>
        </p:grpSpPr>
        <p:sp>
          <p:nvSpPr>
            <p:cNvPr id="8801" name="Google Shape;8801;p7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3" name="Google Shape;8803;p74"/>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4"/>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5" name="Google Shape;8805;p74"/>
          <p:cNvGrpSpPr/>
          <p:nvPr/>
        </p:nvGrpSpPr>
        <p:grpSpPr>
          <a:xfrm>
            <a:off x="1690803" y="2412465"/>
            <a:ext cx="371814" cy="369974"/>
            <a:chOff x="-42259725" y="3951100"/>
            <a:chExt cx="318225" cy="316650"/>
          </a:xfrm>
        </p:grpSpPr>
        <p:sp>
          <p:nvSpPr>
            <p:cNvPr id="8806" name="Google Shape;8806;p7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74"/>
          <p:cNvGrpSpPr/>
          <p:nvPr/>
        </p:nvGrpSpPr>
        <p:grpSpPr>
          <a:xfrm>
            <a:off x="3889164" y="1591486"/>
            <a:ext cx="370879" cy="337755"/>
            <a:chOff x="-40378075" y="3267450"/>
            <a:chExt cx="317425" cy="289075"/>
          </a:xfrm>
        </p:grpSpPr>
        <p:sp>
          <p:nvSpPr>
            <p:cNvPr id="8809" name="Google Shape;8809;p7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74"/>
          <p:cNvGrpSpPr/>
          <p:nvPr/>
        </p:nvGrpSpPr>
        <p:grpSpPr>
          <a:xfrm>
            <a:off x="3892830" y="1992754"/>
            <a:ext cx="363548" cy="369974"/>
            <a:chOff x="-40372575" y="3604550"/>
            <a:chExt cx="311150" cy="316650"/>
          </a:xfrm>
        </p:grpSpPr>
        <p:sp>
          <p:nvSpPr>
            <p:cNvPr id="8814" name="Google Shape;8814;p7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7" name="Google Shape;8817;p74"/>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8" name="Google Shape;8818;p74"/>
          <p:cNvGrpSpPr/>
          <p:nvPr/>
        </p:nvGrpSpPr>
        <p:grpSpPr>
          <a:xfrm>
            <a:off x="2616780" y="2885417"/>
            <a:ext cx="399038" cy="372165"/>
            <a:chOff x="-38542250" y="3220175"/>
            <a:chExt cx="341525" cy="318525"/>
          </a:xfrm>
        </p:grpSpPr>
        <p:sp>
          <p:nvSpPr>
            <p:cNvPr id="8819" name="Google Shape;8819;p7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74"/>
          <p:cNvGrpSpPr/>
          <p:nvPr/>
        </p:nvGrpSpPr>
        <p:grpSpPr>
          <a:xfrm>
            <a:off x="2638712" y="3344787"/>
            <a:ext cx="369974" cy="369068"/>
            <a:chOff x="-38537400" y="3588000"/>
            <a:chExt cx="316650" cy="315875"/>
          </a:xfrm>
        </p:grpSpPr>
        <p:sp>
          <p:nvSpPr>
            <p:cNvPr id="8823" name="Google Shape;8823;p7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74"/>
          <p:cNvGrpSpPr/>
          <p:nvPr/>
        </p:nvGrpSpPr>
        <p:grpSpPr>
          <a:xfrm>
            <a:off x="2637792" y="3802316"/>
            <a:ext cx="371814" cy="369974"/>
            <a:chOff x="-38538975" y="3954250"/>
            <a:chExt cx="318225" cy="316650"/>
          </a:xfrm>
        </p:grpSpPr>
        <p:sp>
          <p:nvSpPr>
            <p:cNvPr id="8828" name="Google Shape;8828;p7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74"/>
          <p:cNvGrpSpPr/>
          <p:nvPr/>
        </p:nvGrpSpPr>
        <p:grpSpPr>
          <a:xfrm>
            <a:off x="3955104" y="3797243"/>
            <a:ext cx="375465" cy="371814"/>
            <a:chOff x="-37385100" y="3949908"/>
            <a:chExt cx="321350" cy="318225"/>
          </a:xfrm>
        </p:grpSpPr>
        <p:sp>
          <p:nvSpPr>
            <p:cNvPr id="8831" name="Google Shape;8831;p7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74"/>
          <p:cNvGrpSpPr/>
          <p:nvPr/>
        </p:nvGrpSpPr>
        <p:grpSpPr>
          <a:xfrm>
            <a:off x="2130763" y="1532803"/>
            <a:ext cx="370909" cy="370675"/>
            <a:chOff x="-41895050" y="3217225"/>
            <a:chExt cx="317450" cy="317250"/>
          </a:xfrm>
        </p:grpSpPr>
        <p:sp>
          <p:nvSpPr>
            <p:cNvPr id="8834" name="Google Shape;8834;p7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4"/>
          <p:cNvGrpSpPr/>
          <p:nvPr/>
        </p:nvGrpSpPr>
        <p:grpSpPr>
          <a:xfrm>
            <a:off x="2130310" y="1969737"/>
            <a:ext cx="371814" cy="369974"/>
            <a:chOff x="-41893475" y="3584850"/>
            <a:chExt cx="318225" cy="316650"/>
          </a:xfrm>
        </p:grpSpPr>
        <p:sp>
          <p:nvSpPr>
            <p:cNvPr id="8840" name="Google Shape;8840;p7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74"/>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4"/>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6" name="Google Shape;8846;p74"/>
          <p:cNvGrpSpPr/>
          <p:nvPr/>
        </p:nvGrpSpPr>
        <p:grpSpPr>
          <a:xfrm>
            <a:off x="900338" y="3365029"/>
            <a:ext cx="337522" cy="370909"/>
            <a:chOff x="-39998250" y="3605325"/>
            <a:chExt cx="288875" cy="317450"/>
          </a:xfrm>
        </p:grpSpPr>
        <p:sp>
          <p:nvSpPr>
            <p:cNvPr id="8847" name="Google Shape;8847;p7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74"/>
          <p:cNvGrpSpPr/>
          <p:nvPr/>
        </p:nvGrpSpPr>
        <p:grpSpPr>
          <a:xfrm>
            <a:off x="884112" y="3823493"/>
            <a:ext cx="369974" cy="369945"/>
            <a:chOff x="-40011050" y="3972375"/>
            <a:chExt cx="316650" cy="316625"/>
          </a:xfrm>
        </p:grpSpPr>
        <p:sp>
          <p:nvSpPr>
            <p:cNvPr id="8850" name="Google Shape;8850;p7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74"/>
          <p:cNvGrpSpPr/>
          <p:nvPr/>
        </p:nvGrpSpPr>
        <p:grpSpPr>
          <a:xfrm>
            <a:off x="3116043" y="2888192"/>
            <a:ext cx="266921" cy="369039"/>
            <a:chOff x="-38129425" y="3222550"/>
            <a:chExt cx="228450" cy="315850"/>
          </a:xfrm>
        </p:grpSpPr>
        <p:sp>
          <p:nvSpPr>
            <p:cNvPr id="8853" name="Google Shape;8853;p7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74"/>
          <p:cNvGrpSpPr/>
          <p:nvPr/>
        </p:nvGrpSpPr>
        <p:grpSpPr>
          <a:xfrm>
            <a:off x="3071012" y="3344787"/>
            <a:ext cx="371785" cy="369974"/>
            <a:chOff x="-38172725" y="3588000"/>
            <a:chExt cx="318200" cy="316650"/>
          </a:xfrm>
        </p:grpSpPr>
        <p:sp>
          <p:nvSpPr>
            <p:cNvPr id="8856" name="Google Shape;8856;p7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74"/>
          <p:cNvGrpSpPr/>
          <p:nvPr/>
        </p:nvGrpSpPr>
        <p:grpSpPr>
          <a:xfrm>
            <a:off x="3146914" y="3803222"/>
            <a:ext cx="219981" cy="369974"/>
            <a:chOff x="-38109725" y="3955025"/>
            <a:chExt cx="188275" cy="316650"/>
          </a:xfrm>
        </p:grpSpPr>
        <p:sp>
          <p:nvSpPr>
            <p:cNvPr id="8865" name="Google Shape;8865;p7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7" name="Google Shape;8867;p74"/>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8" name="Google Shape;8868;p74"/>
          <p:cNvGrpSpPr/>
          <p:nvPr/>
        </p:nvGrpSpPr>
        <p:grpSpPr>
          <a:xfrm>
            <a:off x="2562313" y="1534643"/>
            <a:ext cx="373654" cy="369068"/>
            <a:chOff x="-41530375" y="3218800"/>
            <a:chExt cx="319800" cy="315875"/>
          </a:xfrm>
        </p:grpSpPr>
        <p:sp>
          <p:nvSpPr>
            <p:cNvPr id="8869" name="Google Shape;8869;p7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74"/>
          <p:cNvGrpSpPr/>
          <p:nvPr/>
        </p:nvGrpSpPr>
        <p:grpSpPr>
          <a:xfrm>
            <a:off x="2564607" y="2049801"/>
            <a:ext cx="369068" cy="289004"/>
            <a:chOff x="-41526450" y="3653375"/>
            <a:chExt cx="315875" cy="247350"/>
          </a:xfrm>
        </p:grpSpPr>
        <p:sp>
          <p:nvSpPr>
            <p:cNvPr id="8872" name="Google Shape;8872;p7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74"/>
          <p:cNvGrpSpPr/>
          <p:nvPr/>
        </p:nvGrpSpPr>
        <p:grpSpPr>
          <a:xfrm>
            <a:off x="2565994" y="2412465"/>
            <a:ext cx="366293" cy="369974"/>
            <a:chOff x="-41526450" y="3951100"/>
            <a:chExt cx="313500" cy="316650"/>
          </a:xfrm>
        </p:grpSpPr>
        <p:sp>
          <p:nvSpPr>
            <p:cNvPr id="8875" name="Google Shape;8875;p7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74"/>
          <p:cNvGrpSpPr/>
          <p:nvPr/>
        </p:nvGrpSpPr>
        <p:grpSpPr>
          <a:xfrm>
            <a:off x="1331249" y="2906594"/>
            <a:ext cx="339595" cy="371814"/>
            <a:chOff x="-39625900" y="3238300"/>
            <a:chExt cx="290650" cy="318225"/>
          </a:xfrm>
        </p:grpSpPr>
        <p:sp>
          <p:nvSpPr>
            <p:cNvPr id="8879" name="Google Shape;8879;p7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1" name="Google Shape;8881;p74"/>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2" name="Google Shape;8882;p74"/>
          <p:cNvGrpSpPr/>
          <p:nvPr/>
        </p:nvGrpSpPr>
        <p:grpSpPr>
          <a:xfrm>
            <a:off x="1325300" y="3823055"/>
            <a:ext cx="366293" cy="370441"/>
            <a:chOff x="-39647175" y="3972000"/>
            <a:chExt cx="313500" cy="317050"/>
          </a:xfrm>
        </p:grpSpPr>
        <p:sp>
          <p:nvSpPr>
            <p:cNvPr id="8883" name="Google Shape;8883;p7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74"/>
          <p:cNvGrpSpPr/>
          <p:nvPr/>
        </p:nvGrpSpPr>
        <p:grpSpPr>
          <a:xfrm>
            <a:off x="3494427" y="2887053"/>
            <a:ext cx="375495" cy="370879"/>
            <a:chOff x="-37808850" y="3221575"/>
            <a:chExt cx="321375" cy="317425"/>
          </a:xfrm>
        </p:grpSpPr>
        <p:sp>
          <p:nvSpPr>
            <p:cNvPr id="8887" name="Google Shape;8887;p7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74"/>
          <p:cNvGrpSpPr/>
          <p:nvPr/>
        </p:nvGrpSpPr>
        <p:grpSpPr>
          <a:xfrm>
            <a:off x="3503201" y="3409084"/>
            <a:ext cx="372749" cy="241158"/>
            <a:chOff x="-37806500" y="3643030"/>
            <a:chExt cx="319025" cy="206400"/>
          </a:xfrm>
        </p:grpSpPr>
        <p:sp>
          <p:nvSpPr>
            <p:cNvPr id="8890" name="Google Shape;8890;p7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74"/>
          <p:cNvGrpSpPr/>
          <p:nvPr/>
        </p:nvGrpSpPr>
        <p:grpSpPr>
          <a:xfrm>
            <a:off x="3505508" y="3801381"/>
            <a:ext cx="368134" cy="371814"/>
            <a:chOff x="-37804925" y="3953450"/>
            <a:chExt cx="315075" cy="318225"/>
          </a:xfrm>
        </p:grpSpPr>
        <p:sp>
          <p:nvSpPr>
            <p:cNvPr id="8893" name="Google Shape;8893;p7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6" name="Google Shape;8896;p74"/>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7" name="Google Shape;8897;p74"/>
          <p:cNvGrpSpPr/>
          <p:nvPr/>
        </p:nvGrpSpPr>
        <p:grpSpPr>
          <a:xfrm>
            <a:off x="4860977" y="1553988"/>
            <a:ext cx="355663" cy="308725"/>
            <a:chOff x="-28462125" y="3199700"/>
            <a:chExt cx="298550" cy="259150"/>
          </a:xfrm>
        </p:grpSpPr>
        <p:sp>
          <p:nvSpPr>
            <p:cNvPr id="8898" name="Google Shape;8898;p7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74"/>
          <p:cNvGrpSpPr/>
          <p:nvPr/>
        </p:nvGrpSpPr>
        <p:grpSpPr>
          <a:xfrm>
            <a:off x="4861930" y="1988678"/>
            <a:ext cx="353757" cy="352833"/>
            <a:chOff x="-28461325" y="3545475"/>
            <a:chExt cx="296950" cy="296175"/>
          </a:xfrm>
        </p:grpSpPr>
        <p:sp>
          <p:nvSpPr>
            <p:cNvPr id="8902" name="Google Shape;8902;p7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74"/>
          <p:cNvGrpSpPr/>
          <p:nvPr/>
        </p:nvGrpSpPr>
        <p:grpSpPr>
          <a:xfrm>
            <a:off x="4858162" y="2438722"/>
            <a:ext cx="361292" cy="352803"/>
            <a:chOff x="-28463700" y="3914875"/>
            <a:chExt cx="303275" cy="296150"/>
          </a:xfrm>
        </p:grpSpPr>
        <p:sp>
          <p:nvSpPr>
            <p:cNvPr id="8909" name="Google Shape;8909;p7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74"/>
          <p:cNvGrpSpPr/>
          <p:nvPr/>
        </p:nvGrpSpPr>
        <p:grpSpPr>
          <a:xfrm>
            <a:off x="7092947" y="1594805"/>
            <a:ext cx="351880" cy="227092"/>
            <a:chOff x="-26573400" y="3224125"/>
            <a:chExt cx="295375" cy="190625"/>
          </a:xfrm>
        </p:grpSpPr>
        <p:sp>
          <p:nvSpPr>
            <p:cNvPr id="8912" name="Google Shape;8912;p7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74"/>
          <p:cNvGrpSpPr/>
          <p:nvPr/>
        </p:nvGrpSpPr>
        <p:grpSpPr>
          <a:xfrm>
            <a:off x="7092947" y="1989140"/>
            <a:ext cx="351880" cy="351910"/>
            <a:chOff x="-26573400" y="3546250"/>
            <a:chExt cx="295375" cy="295400"/>
          </a:xfrm>
        </p:grpSpPr>
        <p:sp>
          <p:nvSpPr>
            <p:cNvPr id="8915" name="Google Shape;8915;p7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74"/>
          <p:cNvGrpSpPr/>
          <p:nvPr/>
        </p:nvGrpSpPr>
        <p:grpSpPr>
          <a:xfrm>
            <a:off x="7081228" y="2439049"/>
            <a:ext cx="375319" cy="352148"/>
            <a:chOff x="-26583625" y="3917025"/>
            <a:chExt cx="315050" cy="295600"/>
          </a:xfrm>
        </p:grpSpPr>
        <p:sp>
          <p:nvSpPr>
            <p:cNvPr id="8921" name="Google Shape;8921;p7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5" name="Google Shape;8925;p74"/>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6" name="Google Shape;8926;p74"/>
          <p:cNvGrpSpPr/>
          <p:nvPr/>
        </p:nvGrpSpPr>
        <p:grpSpPr>
          <a:xfrm>
            <a:off x="5779742" y="3398079"/>
            <a:ext cx="289039" cy="352833"/>
            <a:chOff x="-24694925" y="3518700"/>
            <a:chExt cx="242625" cy="296175"/>
          </a:xfrm>
        </p:grpSpPr>
        <p:sp>
          <p:nvSpPr>
            <p:cNvPr id="8927" name="Google Shape;8927;p7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74"/>
          <p:cNvGrpSpPr/>
          <p:nvPr/>
        </p:nvGrpSpPr>
        <p:grpSpPr>
          <a:xfrm>
            <a:off x="5779280" y="3848107"/>
            <a:ext cx="289962" cy="352833"/>
            <a:chOff x="-24709100" y="3888875"/>
            <a:chExt cx="243400" cy="296175"/>
          </a:xfrm>
        </p:grpSpPr>
        <p:sp>
          <p:nvSpPr>
            <p:cNvPr id="8932" name="Google Shape;8932;p7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74"/>
          <p:cNvGrpSpPr/>
          <p:nvPr/>
        </p:nvGrpSpPr>
        <p:grpSpPr>
          <a:xfrm>
            <a:off x="7979280" y="2920770"/>
            <a:ext cx="356556" cy="349557"/>
            <a:chOff x="-22863675" y="3131775"/>
            <a:chExt cx="299300" cy="293425"/>
          </a:xfrm>
        </p:grpSpPr>
        <p:sp>
          <p:nvSpPr>
            <p:cNvPr id="8936" name="Google Shape;8936;p7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74"/>
          <p:cNvGrpSpPr/>
          <p:nvPr/>
        </p:nvGrpSpPr>
        <p:grpSpPr>
          <a:xfrm>
            <a:off x="5322144" y="1531949"/>
            <a:ext cx="310602" cy="352803"/>
            <a:chOff x="-28069875" y="3175300"/>
            <a:chExt cx="260725" cy="296150"/>
          </a:xfrm>
        </p:grpSpPr>
        <p:sp>
          <p:nvSpPr>
            <p:cNvPr id="8940" name="Google Shape;8940;p7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9" name="Google Shape;8949;p74"/>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0" name="Google Shape;8950;p74"/>
          <p:cNvGrpSpPr/>
          <p:nvPr/>
        </p:nvGrpSpPr>
        <p:grpSpPr>
          <a:xfrm>
            <a:off x="5363423" y="2439183"/>
            <a:ext cx="228045" cy="351880"/>
            <a:chOff x="-28032075" y="3916450"/>
            <a:chExt cx="191425" cy="295375"/>
          </a:xfrm>
        </p:grpSpPr>
        <p:sp>
          <p:nvSpPr>
            <p:cNvPr id="8951" name="Google Shape;8951;p7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74"/>
          <p:cNvGrpSpPr/>
          <p:nvPr/>
        </p:nvGrpSpPr>
        <p:grpSpPr>
          <a:xfrm>
            <a:off x="7528769" y="1531934"/>
            <a:ext cx="352833" cy="352833"/>
            <a:chOff x="-26201650" y="3176075"/>
            <a:chExt cx="296175" cy="296175"/>
          </a:xfrm>
        </p:grpSpPr>
        <p:sp>
          <p:nvSpPr>
            <p:cNvPr id="8955" name="Google Shape;8955;p7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74"/>
          <p:cNvGrpSpPr/>
          <p:nvPr/>
        </p:nvGrpSpPr>
        <p:grpSpPr>
          <a:xfrm>
            <a:off x="7528293" y="1989155"/>
            <a:ext cx="353786" cy="351880"/>
            <a:chOff x="-26204800" y="3547050"/>
            <a:chExt cx="296975" cy="295375"/>
          </a:xfrm>
        </p:grpSpPr>
        <p:sp>
          <p:nvSpPr>
            <p:cNvPr id="8958" name="Google Shape;8958;p7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0" name="Google Shape;8960;p74"/>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1" name="Google Shape;8961;p74"/>
          <p:cNvGrpSpPr/>
          <p:nvPr/>
        </p:nvGrpSpPr>
        <p:grpSpPr>
          <a:xfrm>
            <a:off x="6199548" y="2919133"/>
            <a:ext cx="345328" cy="352833"/>
            <a:chOff x="-24353875" y="3147725"/>
            <a:chExt cx="289875" cy="296175"/>
          </a:xfrm>
        </p:grpSpPr>
        <p:sp>
          <p:nvSpPr>
            <p:cNvPr id="8962" name="Google Shape;8962;p7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74"/>
          <p:cNvGrpSpPr/>
          <p:nvPr/>
        </p:nvGrpSpPr>
        <p:grpSpPr>
          <a:xfrm>
            <a:off x="6207530" y="3398540"/>
            <a:ext cx="329365" cy="351910"/>
            <a:chOff x="-24344425" y="3519475"/>
            <a:chExt cx="276475" cy="295400"/>
          </a:xfrm>
        </p:grpSpPr>
        <p:sp>
          <p:nvSpPr>
            <p:cNvPr id="8965" name="Google Shape;8965;p7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74"/>
          <p:cNvGrpSpPr/>
          <p:nvPr/>
        </p:nvGrpSpPr>
        <p:grpSpPr>
          <a:xfrm>
            <a:off x="6197210" y="3850460"/>
            <a:ext cx="350004" cy="348128"/>
            <a:chOff x="-24353075" y="3891250"/>
            <a:chExt cx="293800" cy="292225"/>
          </a:xfrm>
        </p:grpSpPr>
        <p:sp>
          <p:nvSpPr>
            <p:cNvPr id="8968" name="Google Shape;8968;p7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74"/>
          <p:cNvGrpSpPr/>
          <p:nvPr/>
        </p:nvGrpSpPr>
        <p:grpSpPr>
          <a:xfrm>
            <a:off x="7980681" y="3398763"/>
            <a:ext cx="353757" cy="351463"/>
            <a:chOff x="-22845575" y="3504075"/>
            <a:chExt cx="296950" cy="295025"/>
          </a:xfrm>
        </p:grpSpPr>
        <p:sp>
          <p:nvSpPr>
            <p:cNvPr id="8971" name="Google Shape;8971;p7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74"/>
          <p:cNvGrpSpPr/>
          <p:nvPr/>
        </p:nvGrpSpPr>
        <p:grpSpPr>
          <a:xfrm>
            <a:off x="5773862" y="1532411"/>
            <a:ext cx="299344" cy="351880"/>
            <a:chOff x="-27691025" y="3175300"/>
            <a:chExt cx="251275" cy="295375"/>
          </a:xfrm>
        </p:grpSpPr>
        <p:sp>
          <p:nvSpPr>
            <p:cNvPr id="8974" name="Google Shape;8974;p7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74"/>
          <p:cNvGrpSpPr/>
          <p:nvPr/>
        </p:nvGrpSpPr>
        <p:grpSpPr>
          <a:xfrm>
            <a:off x="5746179" y="2051087"/>
            <a:ext cx="354710" cy="228015"/>
            <a:chOff x="-27721750" y="3598250"/>
            <a:chExt cx="297750" cy="191400"/>
          </a:xfrm>
        </p:grpSpPr>
        <p:sp>
          <p:nvSpPr>
            <p:cNvPr id="8979" name="Google Shape;8979;p7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74"/>
          <p:cNvGrpSpPr/>
          <p:nvPr/>
        </p:nvGrpSpPr>
        <p:grpSpPr>
          <a:xfrm>
            <a:off x="5747579" y="2444633"/>
            <a:ext cx="351910" cy="340980"/>
            <a:chOff x="-27719400" y="3925600"/>
            <a:chExt cx="295400" cy="286225"/>
          </a:xfrm>
        </p:grpSpPr>
        <p:sp>
          <p:nvSpPr>
            <p:cNvPr id="8982" name="Google Shape;8982;p7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74"/>
          <p:cNvGrpSpPr/>
          <p:nvPr/>
        </p:nvGrpSpPr>
        <p:grpSpPr>
          <a:xfrm>
            <a:off x="7968851" y="1531473"/>
            <a:ext cx="353757" cy="353757"/>
            <a:chOff x="-25834600" y="3176875"/>
            <a:chExt cx="296950" cy="296950"/>
          </a:xfrm>
        </p:grpSpPr>
        <p:sp>
          <p:nvSpPr>
            <p:cNvPr id="8985" name="Google Shape;8985;p7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74"/>
          <p:cNvGrpSpPr/>
          <p:nvPr/>
        </p:nvGrpSpPr>
        <p:grpSpPr>
          <a:xfrm>
            <a:off x="7968851" y="1999474"/>
            <a:ext cx="353757" cy="331241"/>
            <a:chOff x="-25834600" y="3564375"/>
            <a:chExt cx="296950" cy="278050"/>
          </a:xfrm>
        </p:grpSpPr>
        <p:sp>
          <p:nvSpPr>
            <p:cNvPr id="8991" name="Google Shape;8991;p7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74"/>
          <p:cNvGrpSpPr/>
          <p:nvPr/>
        </p:nvGrpSpPr>
        <p:grpSpPr>
          <a:xfrm>
            <a:off x="7966974" y="2438826"/>
            <a:ext cx="357509" cy="352595"/>
            <a:chOff x="-25834600" y="3915850"/>
            <a:chExt cx="300100" cy="295975"/>
          </a:xfrm>
        </p:grpSpPr>
        <p:sp>
          <p:nvSpPr>
            <p:cNvPr id="9000" name="Google Shape;9000;p7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74"/>
          <p:cNvGrpSpPr/>
          <p:nvPr/>
        </p:nvGrpSpPr>
        <p:grpSpPr>
          <a:xfrm>
            <a:off x="6702402" y="2920056"/>
            <a:ext cx="228968" cy="350987"/>
            <a:chOff x="-23930925" y="3149300"/>
            <a:chExt cx="192200" cy="294625"/>
          </a:xfrm>
        </p:grpSpPr>
        <p:sp>
          <p:nvSpPr>
            <p:cNvPr id="9004" name="Google Shape;9004;p7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74"/>
          <p:cNvGrpSpPr/>
          <p:nvPr/>
        </p:nvGrpSpPr>
        <p:grpSpPr>
          <a:xfrm>
            <a:off x="6659232" y="3398540"/>
            <a:ext cx="315307" cy="351910"/>
            <a:chOff x="-23962425" y="3519475"/>
            <a:chExt cx="264675" cy="295400"/>
          </a:xfrm>
        </p:grpSpPr>
        <p:sp>
          <p:nvSpPr>
            <p:cNvPr id="9009" name="Google Shape;9009;p7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1" name="Google Shape;9011;p74"/>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2" name="Google Shape;9012;p74"/>
          <p:cNvGrpSpPr/>
          <p:nvPr/>
        </p:nvGrpSpPr>
        <p:grpSpPr>
          <a:xfrm>
            <a:off x="8037908" y="3848584"/>
            <a:ext cx="239302" cy="351880"/>
            <a:chOff x="-22788075" y="3904625"/>
            <a:chExt cx="200875" cy="295375"/>
          </a:xfrm>
        </p:grpSpPr>
        <p:sp>
          <p:nvSpPr>
            <p:cNvPr id="9013" name="Google Shape;9013;p7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74"/>
          <p:cNvGrpSpPr/>
          <p:nvPr/>
        </p:nvGrpSpPr>
        <p:grpSpPr>
          <a:xfrm>
            <a:off x="6193206" y="1531949"/>
            <a:ext cx="354710" cy="352803"/>
            <a:chOff x="-27351575" y="3175300"/>
            <a:chExt cx="297750" cy="296150"/>
          </a:xfrm>
        </p:grpSpPr>
        <p:sp>
          <p:nvSpPr>
            <p:cNvPr id="9018" name="Google Shape;9018;p7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74"/>
          <p:cNvGrpSpPr/>
          <p:nvPr/>
        </p:nvGrpSpPr>
        <p:grpSpPr>
          <a:xfrm>
            <a:off x="6235914" y="1988559"/>
            <a:ext cx="269293" cy="353072"/>
            <a:chOff x="-27313750" y="3545275"/>
            <a:chExt cx="226050" cy="296375"/>
          </a:xfrm>
        </p:grpSpPr>
        <p:sp>
          <p:nvSpPr>
            <p:cNvPr id="9023" name="Google Shape;9023;p7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4"/>
          <p:cNvGrpSpPr/>
          <p:nvPr/>
        </p:nvGrpSpPr>
        <p:grpSpPr>
          <a:xfrm>
            <a:off x="6193206" y="2436830"/>
            <a:ext cx="354710" cy="356586"/>
            <a:chOff x="-27351575" y="3915650"/>
            <a:chExt cx="297750" cy="299325"/>
          </a:xfrm>
        </p:grpSpPr>
        <p:sp>
          <p:nvSpPr>
            <p:cNvPr id="9027" name="Google Shape;9027;p7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74"/>
          <p:cNvGrpSpPr/>
          <p:nvPr/>
        </p:nvGrpSpPr>
        <p:grpSpPr>
          <a:xfrm>
            <a:off x="4880696" y="2919029"/>
            <a:ext cx="319060" cy="353042"/>
            <a:chOff x="-25445525" y="3175900"/>
            <a:chExt cx="267825" cy="296350"/>
          </a:xfrm>
        </p:grpSpPr>
        <p:sp>
          <p:nvSpPr>
            <p:cNvPr id="9030" name="Google Shape;9030;p7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74"/>
          <p:cNvGrpSpPr/>
          <p:nvPr/>
        </p:nvGrpSpPr>
        <p:grpSpPr>
          <a:xfrm>
            <a:off x="4862410" y="3409352"/>
            <a:ext cx="355633" cy="330288"/>
            <a:chOff x="-25465200" y="3565175"/>
            <a:chExt cx="298525" cy="277250"/>
          </a:xfrm>
        </p:grpSpPr>
        <p:sp>
          <p:nvSpPr>
            <p:cNvPr id="9034" name="Google Shape;9034;p7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4"/>
          <p:cNvGrpSpPr/>
          <p:nvPr/>
        </p:nvGrpSpPr>
        <p:grpSpPr>
          <a:xfrm>
            <a:off x="4861948" y="3848882"/>
            <a:ext cx="356556" cy="351285"/>
            <a:chOff x="-25465200" y="3916150"/>
            <a:chExt cx="299300" cy="294875"/>
          </a:xfrm>
        </p:grpSpPr>
        <p:sp>
          <p:nvSpPr>
            <p:cNvPr id="9037" name="Google Shape;9037;p7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74"/>
          <p:cNvGrpSpPr/>
          <p:nvPr/>
        </p:nvGrpSpPr>
        <p:grpSpPr>
          <a:xfrm>
            <a:off x="7089388" y="2919148"/>
            <a:ext cx="351880" cy="352803"/>
            <a:chOff x="-23615075" y="3148525"/>
            <a:chExt cx="295375" cy="296150"/>
          </a:xfrm>
        </p:grpSpPr>
        <p:sp>
          <p:nvSpPr>
            <p:cNvPr id="9040" name="Google Shape;9040;p7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4" name="Google Shape;9044;p74"/>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5" name="Google Shape;9045;p74"/>
          <p:cNvGrpSpPr/>
          <p:nvPr/>
        </p:nvGrpSpPr>
        <p:grpSpPr>
          <a:xfrm>
            <a:off x="7088911" y="3858427"/>
            <a:ext cx="352833" cy="332194"/>
            <a:chOff x="-23615075" y="3906200"/>
            <a:chExt cx="296175" cy="278850"/>
          </a:xfrm>
        </p:grpSpPr>
        <p:sp>
          <p:nvSpPr>
            <p:cNvPr id="9046" name="Google Shape;9046;p7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9" name="Google Shape;9049;p74"/>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0" name="Google Shape;9050;p74"/>
          <p:cNvGrpSpPr/>
          <p:nvPr/>
        </p:nvGrpSpPr>
        <p:grpSpPr>
          <a:xfrm>
            <a:off x="6637880" y="1532068"/>
            <a:ext cx="353757" cy="352565"/>
            <a:chOff x="-26980600" y="3175500"/>
            <a:chExt cx="296950" cy="295950"/>
          </a:xfrm>
        </p:grpSpPr>
        <p:sp>
          <p:nvSpPr>
            <p:cNvPr id="9051" name="Google Shape;9051;p7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4" name="Google Shape;9054;p74"/>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5" name="Google Shape;9055;p74"/>
          <p:cNvGrpSpPr/>
          <p:nvPr/>
        </p:nvGrpSpPr>
        <p:grpSpPr>
          <a:xfrm>
            <a:off x="6638357" y="2470604"/>
            <a:ext cx="352803" cy="289039"/>
            <a:chOff x="-26981375" y="3951875"/>
            <a:chExt cx="296150" cy="242625"/>
          </a:xfrm>
        </p:grpSpPr>
        <p:sp>
          <p:nvSpPr>
            <p:cNvPr id="9056" name="Google Shape;9056;p7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74"/>
          <p:cNvGrpSpPr/>
          <p:nvPr/>
        </p:nvGrpSpPr>
        <p:grpSpPr>
          <a:xfrm>
            <a:off x="5303399" y="2918195"/>
            <a:ext cx="351910" cy="354710"/>
            <a:chOff x="-25094250" y="3176075"/>
            <a:chExt cx="295400" cy="297750"/>
          </a:xfrm>
        </p:grpSpPr>
        <p:sp>
          <p:nvSpPr>
            <p:cNvPr id="9060" name="Google Shape;9060;p7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74"/>
          <p:cNvGrpSpPr/>
          <p:nvPr/>
        </p:nvGrpSpPr>
        <p:grpSpPr>
          <a:xfrm>
            <a:off x="5303399" y="3398556"/>
            <a:ext cx="351910" cy="351880"/>
            <a:chOff x="-25094250" y="3547050"/>
            <a:chExt cx="295400" cy="295375"/>
          </a:xfrm>
        </p:grpSpPr>
        <p:sp>
          <p:nvSpPr>
            <p:cNvPr id="9064" name="Google Shape;9064;p7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9" name="Google Shape;9069;p74"/>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0" name="Google Shape;9070;p74"/>
          <p:cNvGrpSpPr/>
          <p:nvPr/>
        </p:nvGrpSpPr>
        <p:grpSpPr>
          <a:xfrm>
            <a:off x="7535476" y="2919148"/>
            <a:ext cx="352803" cy="352803"/>
            <a:chOff x="-23245675" y="3148525"/>
            <a:chExt cx="296150" cy="296150"/>
          </a:xfrm>
        </p:grpSpPr>
        <p:sp>
          <p:nvSpPr>
            <p:cNvPr id="9071" name="Google Shape;9071;p7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4" name="Google Shape;9074;p74"/>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5" name="Google Shape;9075;p74"/>
          <p:cNvGrpSpPr/>
          <p:nvPr/>
        </p:nvGrpSpPr>
        <p:grpSpPr>
          <a:xfrm>
            <a:off x="7535938" y="3848122"/>
            <a:ext cx="351880" cy="352803"/>
            <a:chOff x="-23244900" y="3888100"/>
            <a:chExt cx="295375" cy="296150"/>
          </a:xfrm>
        </p:grpSpPr>
        <p:sp>
          <p:nvSpPr>
            <p:cNvPr id="9076" name="Google Shape;9076;p7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7" name="Google Shape;9087;p74"/>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91"/>
        <p:cNvGrpSpPr/>
        <p:nvPr/>
      </p:nvGrpSpPr>
      <p:grpSpPr>
        <a:xfrm>
          <a:off x="0" y="0"/>
          <a:ext cx="0" cy="0"/>
          <a:chOff x="0" y="0"/>
          <a:chExt cx="0" cy="0"/>
        </a:xfrm>
      </p:grpSpPr>
      <p:sp>
        <p:nvSpPr>
          <p:cNvPr id="9092" name="Google Shape;9092;p75"/>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093" name="Google Shape;9093;p75"/>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9094" name="Google Shape;9094;p75"/>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5" name="Google Shape;9095;p75"/>
          <p:cNvGrpSpPr/>
          <p:nvPr/>
        </p:nvGrpSpPr>
        <p:grpSpPr>
          <a:xfrm>
            <a:off x="850004" y="1975418"/>
            <a:ext cx="367261" cy="367261"/>
            <a:chOff x="-65145700" y="3727425"/>
            <a:chExt cx="317425" cy="317425"/>
          </a:xfrm>
        </p:grpSpPr>
        <p:sp>
          <p:nvSpPr>
            <p:cNvPr id="9096" name="Google Shape;9096;p7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5"/>
          <p:cNvGrpSpPr/>
          <p:nvPr/>
        </p:nvGrpSpPr>
        <p:grpSpPr>
          <a:xfrm>
            <a:off x="853201" y="2404333"/>
            <a:ext cx="360868" cy="367261"/>
            <a:chOff x="-65144125" y="4094450"/>
            <a:chExt cx="311900" cy="317425"/>
          </a:xfrm>
        </p:grpSpPr>
        <p:sp>
          <p:nvSpPr>
            <p:cNvPr id="9099" name="Google Shape;9099;p7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2" name="Google Shape;9102;p75"/>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3" name="Google Shape;9103;p75"/>
          <p:cNvGrpSpPr/>
          <p:nvPr/>
        </p:nvGrpSpPr>
        <p:grpSpPr>
          <a:xfrm>
            <a:off x="3056770" y="1975028"/>
            <a:ext cx="370645" cy="368042"/>
            <a:chOff x="-63250675" y="3744075"/>
            <a:chExt cx="320350" cy="318100"/>
          </a:xfrm>
        </p:grpSpPr>
        <p:sp>
          <p:nvSpPr>
            <p:cNvPr id="9104" name="Google Shape;9104;p7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75"/>
          <p:cNvGrpSpPr/>
          <p:nvPr/>
        </p:nvGrpSpPr>
        <p:grpSpPr>
          <a:xfrm>
            <a:off x="3058462" y="2404333"/>
            <a:ext cx="367261" cy="367261"/>
            <a:chOff x="-63250675" y="4110200"/>
            <a:chExt cx="317425" cy="317425"/>
          </a:xfrm>
        </p:grpSpPr>
        <p:sp>
          <p:nvSpPr>
            <p:cNvPr id="9108" name="Google Shape;9108;p7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75"/>
          <p:cNvGrpSpPr/>
          <p:nvPr/>
        </p:nvGrpSpPr>
        <p:grpSpPr>
          <a:xfrm>
            <a:off x="1737509" y="2901428"/>
            <a:ext cx="359075" cy="358844"/>
            <a:chOff x="-61351725" y="3372400"/>
            <a:chExt cx="310350" cy="310150"/>
          </a:xfrm>
        </p:grpSpPr>
        <p:sp>
          <p:nvSpPr>
            <p:cNvPr id="9118" name="Google Shape;9118;p7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75"/>
          <p:cNvGrpSpPr/>
          <p:nvPr/>
        </p:nvGrpSpPr>
        <p:grpSpPr>
          <a:xfrm>
            <a:off x="1733864" y="3364484"/>
            <a:ext cx="366364" cy="333534"/>
            <a:chOff x="-61354875" y="3751050"/>
            <a:chExt cx="316650" cy="288275"/>
          </a:xfrm>
        </p:grpSpPr>
        <p:sp>
          <p:nvSpPr>
            <p:cNvPr id="9122" name="Google Shape;9122;p7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5"/>
          <p:cNvGrpSpPr/>
          <p:nvPr/>
        </p:nvGrpSpPr>
        <p:grpSpPr>
          <a:xfrm>
            <a:off x="1733864" y="3806124"/>
            <a:ext cx="366364" cy="367290"/>
            <a:chOff x="-61354875" y="4101525"/>
            <a:chExt cx="316650" cy="317450"/>
          </a:xfrm>
        </p:grpSpPr>
        <p:sp>
          <p:nvSpPr>
            <p:cNvPr id="9126" name="Google Shape;9126;p7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75"/>
          <p:cNvGrpSpPr/>
          <p:nvPr/>
        </p:nvGrpSpPr>
        <p:grpSpPr>
          <a:xfrm>
            <a:off x="3950299" y="2898000"/>
            <a:ext cx="368157" cy="365699"/>
            <a:chOff x="-59470075" y="3308975"/>
            <a:chExt cx="318200" cy="316075"/>
          </a:xfrm>
        </p:grpSpPr>
        <p:sp>
          <p:nvSpPr>
            <p:cNvPr id="9129" name="Google Shape;9129;p7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75"/>
          <p:cNvGrpSpPr/>
          <p:nvPr/>
        </p:nvGrpSpPr>
        <p:grpSpPr>
          <a:xfrm>
            <a:off x="1295729" y="1533705"/>
            <a:ext cx="367261" cy="364686"/>
            <a:chOff x="-64781025" y="3361050"/>
            <a:chExt cx="317425" cy="315200"/>
          </a:xfrm>
        </p:grpSpPr>
        <p:sp>
          <p:nvSpPr>
            <p:cNvPr id="9139" name="Google Shape;9139;p7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3" name="Google Shape;9143;p75"/>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5"/>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5"/>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6" name="Google Shape;9146;p75"/>
          <p:cNvGrpSpPr/>
          <p:nvPr/>
        </p:nvGrpSpPr>
        <p:grpSpPr>
          <a:xfrm>
            <a:off x="3500129" y="1975144"/>
            <a:ext cx="382765" cy="367810"/>
            <a:chOff x="-62890750" y="3747425"/>
            <a:chExt cx="330825" cy="317900"/>
          </a:xfrm>
        </p:grpSpPr>
        <p:sp>
          <p:nvSpPr>
            <p:cNvPr id="9147" name="Google Shape;9147;p7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75"/>
          <p:cNvGrpSpPr/>
          <p:nvPr/>
        </p:nvGrpSpPr>
        <p:grpSpPr>
          <a:xfrm>
            <a:off x="3507881" y="2404781"/>
            <a:ext cx="367261" cy="366364"/>
            <a:chOff x="-62884425" y="4111775"/>
            <a:chExt cx="317425" cy="316650"/>
          </a:xfrm>
        </p:grpSpPr>
        <p:sp>
          <p:nvSpPr>
            <p:cNvPr id="9162" name="Google Shape;9162;p7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75"/>
          <p:cNvGrpSpPr/>
          <p:nvPr/>
        </p:nvGrpSpPr>
        <p:grpSpPr>
          <a:xfrm>
            <a:off x="2180515" y="2900850"/>
            <a:ext cx="365438" cy="360001"/>
            <a:chOff x="-60991775" y="3376900"/>
            <a:chExt cx="315850" cy="311150"/>
          </a:xfrm>
        </p:grpSpPr>
        <p:sp>
          <p:nvSpPr>
            <p:cNvPr id="9165" name="Google Shape;9165;p7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75"/>
          <p:cNvGrpSpPr/>
          <p:nvPr/>
        </p:nvGrpSpPr>
        <p:grpSpPr>
          <a:xfrm>
            <a:off x="2180052" y="3351714"/>
            <a:ext cx="366364" cy="359075"/>
            <a:chOff x="-60988625" y="3740800"/>
            <a:chExt cx="316650" cy="310350"/>
          </a:xfrm>
        </p:grpSpPr>
        <p:sp>
          <p:nvSpPr>
            <p:cNvPr id="9169" name="Google Shape;9169;p7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75"/>
          <p:cNvGrpSpPr/>
          <p:nvPr/>
        </p:nvGrpSpPr>
        <p:grpSpPr>
          <a:xfrm>
            <a:off x="2180052" y="3807165"/>
            <a:ext cx="366364" cy="365207"/>
            <a:chOff x="-60987850" y="4100950"/>
            <a:chExt cx="316650" cy="315650"/>
          </a:xfrm>
        </p:grpSpPr>
        <p:sp>
          <p:nvSpPr>
            <p:cNvPr id="9173" name="Google Shape;9173;p7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75"/>
          <p:cNvGrpSpPr/>
          <p:nvPr/>
        </p:nvGrpSpPr>
        <p:grpSpPr>
          <a:xfrm>
            <a:off x="3949836" y="3352625"/>
            <a:ext cx="369083" cy="357253"/>
            <a:chOff x="-59447250" y="3706150"/>
            <a:chExt cx="319000" cy="308775"/>
          </a:xfrm>
        </p:grpSpPr>
        <p:sp>
          <p:nvSpPr>
            <p:cNvPr id="9179" name="Google Shape;9179;p7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75"/>
          <p:cNvGrpSpPr/>
          <p:nvPr/>
        </p:nvGrpSpPr>
        <p:grpSpPr>
          <a:xfrm>
            <a:off x="1738564" y="1545199"/>
            <a:ext cx="368186" cy="364224"/>
            <a:chOff x="-64406125" y="3362225"/>
            <a:chExt cx="318225" cy="314800"/>
          </a:xfrm>
        </p:grpSpPr>
        <p:sp>
          <p:nvSpPr>
            <p:cNvPr id="9184" name="Google Shape;9184;p7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6" name="Google Shape;9186;p75"/>
          <p:cNvSpPr/>
          <p:nvPr/>
        </p:nvSpPr>
        <p:spPr>
          <a:xfrm>
            <a:off x="1801771" y="1986663"/>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7" name="Google Shape;9187;p75"/>
          <p:cNvGrpSpPr/>
          <p:nvPr/>
        </p:nvGrpSpPr>
        <p:grpSpPr>
          <a:xfrm>
            <a:off x="1739027" y="2416044"/>
            <a:ext cx="367261" cy="366364"/>
            <a:chOff x="-64410850" y="4094450"/>
            <a:chExt cx="317425" cy="316650"/>
          </a:xfrm>
        </p:grpSpPr>
        <p:sp>
          <p:nvSpPr>
            <p:cNvPr id="9188" name="Google Shape;9188;p7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1" name="Google Shape;9191;p75"/>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2" name="Google Shape;9192;p75"/>
          <p:cNvGrpSpPr/>
          <p:nvPr/>
        </p:nvGrpSpPr>
        <p:grpSpPr>
          <a:xfrm>
            <a:off x="3960575" y="1974854"/>
            <a:ext cx="365467" cy="368389"/>
            <a:chOff x="-62516625" y="3743175"/>
            <a:chExt cx="315875" cy="318400"/>
          </a:xfrm>
        </p:grpSpPr>
        <p:sp>
          <p:nvSpPr>
            <p:cNvPr id="9193" name="Google Shape;9193;p7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75"/>
          <p:cNvGrpSpPr/>
          <p:nvPr/>
        </p:nvGrpSpPr>
        <p:grpSpPr>
          <a:xfrm>
            <a:off x="3967415" y="2424826"/>
            <a:ext cx="351786" cy="326274"/>
            <a:chOff x="-62511900" y="4129100"/>
            <a:chExt cx="304050" cy="282000"/>
          </a:xfrm>
        </p:grpSpPr>
        <p:sp>
          <p:nvSpPr>
            <p:cNvPr id="9196" name="Google Shape;9196;p7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75"/>
          <p:cNvGrpSpPr/>
          <p:nvPr/>
        </p:nvGrpSpPr>
        <p:grpSpPr>
          <a:xfrm>
            <a:off x="2645537" y="2897220"/>
            <a:ext cx="310770" cy="367261"/>
            <a:chOff x="-60597975" y="3367475"/>
            <a:chExt cx="268600" cy="317425"/>
          </a:xfrm>
        </p:grpSpPr>
        <p:sp>
          <p:nvSpPr>
            <p:cNvPr id="9202" name="Google Shape;9202;p7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7" name="Google Shape;9207;p75"/>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8" name="Google Shape;9208;p75"/>
          <p:cNvGrpSpPr/>
          <p:nvPr/>
        </p:nvGrpSpPr>
        <p:grpSpPr>
          <a:xfrm>
            <a:off x="2617740" y="3858536"/>
            <a:ext cx="366364" cy="262465"/>
            <a:chOff x="-60621600" y="4145650"/>
            <a:chExt cx="316650" cy="226850"/>
          </a:xfrm>
        </p:grpSpPr>
        <p:sp>
          <p:nvSpPr>
            <p:cNvPr id="9209" name="Google Shape;9209;p7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75"/>
          <p:cNvGrpSpPr/>
          <p:nvPr/>
        </p:nvGrpSpPr>
        <p:grpSpPr>
          <a:xfrm>
            <a:off x="3954392" y="3807035"/>
            <a:ext cx="359972" cy="365467"/>
            <a:chOff x="-59400775" y="4084200"/>
            <a:chExt cx="311125" cy="315875"/>
          </a:xfrm>
        </p:grpSpPr>
        <p:sp>
          <p:nvSpPr>
            <p:cNvPr id="9213" name="Google Shape;9213;p7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75"/>
          <p:cNvGrpSpPr/>
          <p:nvPr/>
        </p:nvGrpSpPr>
        <p:grpSpPr>
          <a:xfrm>
            <a:off x="2178486" y="1532866"/>
            <a:ext cx="365438" cy="366364"/>
            <a:chOff x="-64044600" y="3360375"/>
            <a:chExt cx="315850" cy="316650"/>
          </a:xfrm>
        </p:grpSpPr>
        <p:sp>
          <p:nvSpPr>
            <p:cNvPr id="9220" name="Google Shape;9220;p7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75"/>
          <p:cNvGrpSpPr/>
          <p:nvPr/>
        </p:nvGrpSpPr>
        <p:grpSpPr>
          <a:xfrm>
            <a:off x="2204909" y="1975418"/>
            <a:ext cx="312592" cy="367261"/>
            <a:chOff x="-64022550" y="3727425"/>
            <a:chExt cx="270175" cy="317425"/>
          </a:xfrm>
        </p:grpSpPr>
        <p:sp>
          <p:nvSpPr>
            <p:cNvPr id="9224" name="Google Shape;9224;p7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75"/>
          <p:cNvGrpSpPr/>
          <p:nvPr/>
        </p:nvGrpSpPr>
        <p:grpSpPr>
          <a:xfrm>
            <a:off x="2229047" y="2404318"/>
            <a:ext cx="264317" cy="367290"/>
            <a:chOff x="-64001300" y="4093650"/>
            <a:chExt cx="228450" cy="317450"/>
          </a:xfrm>
        </p:grpSpPr>
        <p:sp>
          <p:nvSpPr>
            <p:cNvPr id="9228" name="Google Shape;9228;p7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75"/>
          <p:cNvGrpSpPr/>
          <p:nvPr/>
        </p:nvGrpSpPr>
        <p:grpSpPr>
          <a:xfrm>
            <a:off x="848051" y="2897610"/>
            <a:ext cx="359972" cy="366480"/>
            <a:chOff x="-62148800" y="3377700"/>
            <a:chExt cx="311125" cy="316750"/>
          </a:xfrm>
        </p:grpSpPr>
        <p:sp>
          <p:nvSpPr>
            <p:cNvPr id="9233" name="Google Shape;9233;p7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75"/>
          <p:cNvGrpSpPr/>
          <p:nvPr/>
        </p:nvGrpSpPr>
        <p:grpSpPr>
          <a:xfrm>
            <a:off x="843958" y="3347607"/>
            <a:ext cx="368157" cy="367290"/>
            <a:chOff x="-62154300" y="3743950"/>
            <a:chExt cx="318200" cy="317450"/>
          </a:xfrm>
        </p:grpSpPr>
        <p:sp>
          <p:nvSpPr>
            <p:cNvPr id="9236" name="Google Shape;9236;p7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75"/>
          <p:cNvGrpSpPr/>
          <p:nvPr/>
        </p:nvGrpSpPr>
        <p:grpSpPr>
          <a:xfrm>
            <a:off x="843944" y="3806587"/>
            <a:ext cx="368186" cy="366364"/>
            <a:chOff x="-62151950" y="4111775"/>
            <a:chExt cx="318225" cy="316650"/>
          </a:xfrm>
        </p:grpSpPr>
        <p:sp>
          <p:nvSpPr>
            <p:cNvPr id="9239" name="Google Shape;9239;p7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5"/>
          <p:cNvGrpSpPr/>
          <p:nvPr/>
        </p:nvGrpSpPr>
        <p:grpSpPr>
          <a:xfrm>
            <a:off x="3062568" y="2897133"/>
            <a:ext cx="368157" cy="367434"/>
            <a:chOff x="-60254550" y="3367325"/>
            <a:chExt cx="318200" cy="317575"/>
          </a:xfrm>
        </p:grpSpPr>
        <p:sp>
          <p:nvSpPr>
            <p:cNvPr id="9244" name="Google Shape;9244;p7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75"/>
          <p:cNvGrpSpPr/>
          <p:nvPr/>
        </p:nvGrpSpPr>
        <p:grpSpPr>
          <a:xfrm>
            <a:off x="3063465" y="3348127"/>
            <a:ext cx="366364" cy="366248"/>
            <a:chOff x="-60255350" y="3733825"/>
            <a:chExt cx="316650" cy="316550"/>
          </a:xfrm>
        </p:grpSpPr>
        <p:sp>
          <p:nvSpPr>
            <p:cNvPr id="9249" name="Google Shape;9249;p7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75"/>
          <p:cNvGrpSpPr/>
          <p:nvPr/>
        </p:nvGrpSpPr>
        <p:grpSpPr>
          <a:xfrm>
            <a:off x="3091262" y="3807035"/>
            <a:ext cx="310770" cy="365467"/>
            <a:chOff x="-60232500" y="4101525"/>
            <a:chExt cx="268600" cy="315875"/>
          </a:xfrm>
        </p:grpSpPr>
        <p:sp>
          <p:nvSpPr>
            <p:cNvPr id="9257" name="Google Shape;9257;p7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5"/>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0" name="Google Shape;9260;p75"/>
          <p:cNvGrpSpPr/>
          <p:nvPr/>
        </p:nvGrpSpPr>
        <p:grpSpPr>
          <a:xfrm>
            <a:off x="2624262" y="1532866"/>
            <a:ext cx="368186" cy="366364"/>
            <a:chOff x="-63679950" y="3360375"/>
            <a:chExt cx="318225" cy="316650"/>
          </a:xfrm>
        </p:grpSpPr>
        <p:sp>
          <p:nvSpPr>
            <p:cNvPr id="9261" name="Google Shape;9261;p7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5" name="Google Shape;9265;p75"/>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6" name="Google Shape;9266;p75"/>
          <p:cNvGrpSpPr/>
          <p:nvPr/>
        </p:nvGrpSpPr>
        <p:grpSpPr>
          <a:xfrm>
            <a:off x="2622889" y="2404203"/>
            <a:ext cx="370934" cy="367521"/>
            <a:chOff x="-63679950" y="4093450"/>
            <a:chExt cx="320600" cy="317650"/>
          </a:xfrm>
        </p:grpSpPr>
        <p:sp>
          <p:nvSpPr>
            <p:cNvPr id="9267" name="Google Shape;9267;p7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75"/>
          <p:cNvGrpSpPr/>
          <p:nvPr/>
        </p:nvGrpSpPr>
        <p:grpSpPr>
          <a:xfrm>
            <a:off x="1283006" y="2897205"/>
            <a:ext cx="366364" cy="367290"/>
            <a:chOff x="-61784125" y="3377700"/>
            <a:chExt cx="316650" cy="317450"/>
          </a:xfrm>
        </p:grpSpPr>
        <p:sp>
          <p:nvSpPr>
            <p:cNvPr id="9271" name="Google Shape;9271;p7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75"/>
          <p:cNvGrpSpPr/>
          <p:nvPr/>
        </p:nvGrpSpPr>
        <p:grpSpPr>
          <a:xfrm>
            <a:off x="1283006" y="3347607"/>
            <a:ext cx="366364" cy="367290"/>
            <a:chOff x="-61783350" y="3743950"/>
            <a:chExt cx="316650" cy="317450"/>
          </a:xfrm>
        </p:grpSpPr>
        <p:sp>
          <p:nvSpPr>
            <p:cNvPr id="9279" name="Google Shape;9279;p7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1" name="Google Shape;9281;p75"/>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5"/>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5"/>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4" name="Google Shape;9284;p75"/>
          <p:cNvGrpSpPr/>
          <p:nvPr/>
        </p:nvGrpSpPr>
        <p:grpSpPr>
          <a:xfrm>
            <a:off x="3504430" y="3807440"/>
            <a:ext cx="369112" cy="364657"/>
            <a:chOff x="-59869425" y="4102225"/>
            <a:chExt cx="319025" cy="315175"/>
          </a:xfrm>
        </p:grpSpPr>
        <p:sp>
          <p:nvSpPr>
            <p:cNvPr id="9285" name="Google Shape;9285;p7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75"/>
          <p:cNvGrpSpPr/>
          <p:nvPr/>
        </p:nvGrpSpPr>
        <p:grpSpPr>
          <a:xfrm>
            <a:off x="2623233" y="4276262"/>
            <a:ext cx="366364" cy="365467"/>
            <a:chOff x="-59029025" y="3711650"/>
            <a:chExt cx="316650" cy="315875"/>
          </a:xfrm>
        </p:grpSpPr>
        <p:sp>
          <p:nvSpPr>
            <p:cNvPr id="9290" name="Google Shape;9290;p7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75"/>
          <p:cNvGrpSpPr/>
          <p:nvPr/>
        </p:nvGrpSpPr>
        <p:grpSpPr>
          <a:xfrm>
            <a:off x="4859311" y="1532317"/>
            <a:ext cx="351940" cy="348188"/>
            <a:chOff x="581525" y="3254850"/>
            <a:chExt cx="297750" cy="294575"/>
          </a:xfrm>
        </p:grpSpPr>
        <p:sp>
          <p:nvSpPr>
            <p:cNvPr id="9298" name="Google Shape;9298;p7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75"/>
          <p:cNvGrpSpPr/>
          <p:nvPr/>
        </p:nvGrpSpPr>
        <p:grpSpPr>
          <a:xfrm>
            <a:off x="4858380" y="1971253"/>
            <a:ext cx="353802" cy="351497"/>
            <a:chOff x="580725" y="3617925"/>
            <a:chExt cx="299325" cy="297375"/>
          </a:xfrm>
        </p:grpSpPr>
        <p:sp>
          <p:nvSpPr>
            <p:cNvPr id="9302" name="Google Shape;9302;p7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75"/>
          <p:cNvGrpSpPr/>
          <p:nvPr/>
        </p:nvGrpSpPr>
        <p:grpSpPr>
          <a:xfrm>
            <a:off x="4860242" y="2418443"/>
            <a:ext cx="350079" cy="350079"/>
            <a:chOff x="583100" y="3982600"/>
            <a:chExt cx="296175" cy="296175"/>
          </a:xfrm>
        </p:grpSpPr>
        <p:sp>
          <p:nvSpPr>
            <p:cNvPr id="9308" name="Google Shape;9308;p7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75"/>
          <p:cNvGrpSpPr/>
          <p:nvPr/>
        </p:nvGrpSpPr>
        <p:grpSpPr>
          <a:xfrm>
            <a:off x="7092856" y="1532067"/>
            <a:ext cx="307231" cy="348690"/>
            <a:chOff x="2423775" y="3226875"/>
            <a:chExt cx="259925" cy="295000"/>
          </a:xfrm>
        </p:grpSpPr>
        <p:sp>
          <p:nvSpPr>
            <p:cNvPr id="9316" name="Google Shape;9316;p7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75"/>
          <p:cNvGrpSpPr/>
          <p:nvPr/>
        </p:nvGrpSpPr>
        <p:grpSpPr>
          <a:xfrm>
            <a:off x="7070043" y="1973352"/>
            <a:ext cx="352857" cy="347301"/>
            <a:chOff x="2404875" y="3592725"/>
            <a:chExt cx="298525" cy="293825"/>
          </a:xfrm>
        </p:grpSpPr>
        <p:sp>
          <p:nvSpPr>
            <p:cNvPr id="9320" name="Google Shape;9320;p7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75"/>
          <p:cNvGrpSpPr/>
          <p:nvPr/>
        </p:nvGrpSpPr>
        <p:grpSpPr>
          <a:xfrm>
            <a:off x="7070974" y="2418917"/>
            <a:ext cx="350995" cy="349133"/>
            <a:chOff x="2404875" y="3955825"/>
            <a:chExt cx="296950" cy="295375"/>
          </a:xfrm>
        </p:grpSpPr>
        <p:sp>
          <p:nvSpPr>
            <p:cNvPr id="9324" name="Google Shape;9324;p7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75"/>
          <p:cNvGrpSpPr/>
          <p:nvPr/>
        </p:nvGrpSpPr>
        <p:grpSpPr>
          <a:xfrm>
            <a:off x="5764954" y="2883111"/>
            <a:ext cx="349163" cy="350079"/>
            <a:chOff x="4263650" y="3235150"/>
            <a:chExt cx="295400" cy="296175"/>
          </a:xfrm>
        </p:grpSpPr>
        <p:sp>
          <p:nvSpPr>
            <p:cNvPr id="9329" name="Google Shape;9329;p7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4" name="Google Shape;9334;p75"/>
          <p:cNvGrpSpPr/>
          <p:nvPr/>
        </p:nvGrpSpPr>
        <p:grpSpPr>
          <a:xfrm>
            <a:off x="5762634" y="3342272"/>
            <a:ext cx="353802" cy="327739"/>
            <a:chOff x="4266025" y="3609275"/>
            <a:chExt cx="299325" cy="277275"/>
          </a:xfrm>
        </p:grpSpPr>
        <p:sp>
          <p:nvSpPr>
            <p:cNvPr id="9335" name="Google Shape;9335;p7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75"/>
          <p:cNvGrpSpPr/>
          <p:nvPr/>
        </p:nvGrpSpPr>
        <p:grpSpPr>
          <a:xfrm>
            <a:off x="5763092" y="3807659"/>
            <a:ext cx="352886" cy="349133"/>
            <a:chOff x="4263650" y="3963700"/>
            <a:chExt cx="298550" cy="295375"/>
          </a:xfrm>
        </p:grpSpPr>
        <p:sp>
          <p:nvSpPr>
            <p:cNvPr id="9338" name="Google Shape;9338;p7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75"/>
          <p:cNvGrpSpPr/>
          <p:nvPr/>
        </p:nvGrpSpPr>
        <p:grpSpPr>
          <a:xfrm>
            <a:off x="8041429" y="2883111"/>
            <a:ext cx="226264" cy="350079"/>
            <a:chOff x="6164975" y="3211525"/>
            <a:chExt cx="191425" cy="296175"/>
          </a:xfrm>
        </p:grpSpPr>
        <p:sp>
          <p:nvSpPr>
            <p:cNvPr id="9346" name="Google Shape;9346;p7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75"/>
          <p:cNvGrpSpPr/>
          <p:nvPr/>
        </p:nvGrpSpPr>
        <p:grpSpPr>
          <a:xfrm>
            <a:off x="5303466" y="1531387"/>
            <a:ext cx="352886" cy="350049"/>
            <a:chOff x="946175" y="3253275"/>
            <a:chExt cx="298550" cy="296150"/>
          </a:xfrm>
        </p:grpSpPr>
        <p:sp>
          <p:nvSpPr>
            <p:cNvPr id="9354" name="Google Shape;9354;p7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5"/>
          <p:cNvGrpSpPr/>
          <p:nvPr/>
        </p:nvGrpSpPr>
        <p:grpSpPr>
          <a:xfrm>
            <a:off x="5304397" y="1973351"/>
            <a:ext cx="351024" cy="347301"/>
            <a:chOff x="946175" y="3619500"/>
            <a:chExt cx="296975" cy="293825"/>
          </a:xfrm>
        </p:grpSpPr>
        <p:sp>
          <p:nvSpPr>
            <p:cNvPr id="9360" name="Google Shape;9360;p7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5303939" y="2417985"/>
            <a:ext cx="351940" cy="350995"/>
            <a:chOff x="944600" y="3981825"/>
            <a:chExt cx="297750" cy="296950"/>
          </a:xfrm>
        </p:grpSpPr>
        <p:sp>
          <p:nvSpPr>
            <p:cNvPr id="9367" name="Google Shape;9367;p7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75"/>
          <p:cNvGrpSpPr/>
          <p:nvPr/>
        </p:nvGrpSpPr>
        <p:grpSpPr>
          <a:xfrm>
            <a:off x="7520875" y="1531845"/>
            <a:ext cx="350079" cy="349133"/>
            <a:chOff x="2768750" y="3227275"/>
            <a:chExt cx="296175" cy="295375"/>
          </a:xfrm>
        </p:grpSpPr>
        <p:sp>
          <p:nvSpPr>
            <p:cNvPr id="9372" name="Google Shape;9372;p7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75"/>
          <p:cNvGrpSpPr/>
          <p:nvPr/>
        </p:nvGrpSpPr>
        <p:grpSpPr>
          <a:xfrm>
            <a:off x="7541826" y="1972717"/>
            <a:ext cx="308177" cy="348572"/>
            <a:chOff x="2786075" y="3591800"/>
            <a:chExt cx="260725" cy="294900"/>
          </a:xfrm>
        </p:grpSpPr>
        <p:sp>
          <p:nvSpPr>
            <p:cNvPr id="9381" name="Google Shape;9381;p7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75"/>
          <p:cNvGrpSpPr/>
          <p:nvPr/>
        </p:nvGrpSpPr>
        <p:grpSpPr>
          <a:xfrm>
            <a:off x="7582324" y="2418444"/>
            <a:ext cx="227180" cy="350079"/>
            <a:chOff x="2819150" y="3955025"/>
            <a:chExt cx="192200" cy="296175"/>
          </a:xfrm>
        </p:grpSpPr>
        <p:sp>
          <p:nvSpPr>
            <p:cNvPr id="9387" name="Google Shape;9387;p7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75"/>
          <p:cNvGrpSpPr/>
          <p:nvPr/>
        </p:nvGrpSpPr>
        <p:grpSpPr>
          <a:xfrm>
            <a:off x="6206097" y="2884042"/>
            <a:ext cx="349133" cy="348217"/>
            <a:chOff x="4629125" y="3235150"/>
            <a:chExt cx="295375" cy="294600"/>
          </a:xfrm>
        </p:grpSpPr>
        <p:sp>
          <p:nvSpPr>
            <p:cNvPr id="9392" name="Google Shape;9392;p7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75"/>
          <p:cNvGrpSpPr/>
          <p:nvPr/>
        </p:nvGrpSpPr>
        <p:grpSpPr>
          <a:xfrm>
            <a:off x="6206082" y="3331575"/>
            <a:ext cx="349163" cy="349133"/>
            <a:chOff x="4628325" y="3599825"/>
            <a:chExt cx="295400" cy="295375"/>
          </a:xfrm>
        </p:grpSpPr>
        <p:sp>
          <p:nvSpPr>
            <p:cNvPr id="9398" name="Google Shape;9398;p7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75"/>
          <p:cNvGrpSpPr/>
          <p:nvPr/>
        </p:nvGrpSpPr>
        <p:grpSpPr>
          <a:xfrm>
            <a:off x="6227033" y="3807186"/>
            <a:ext cx="307261" cy="350079"/>
            <a:chOff x="4645650" y="3962900"/>
            <a:chExt cx="259950" cy="296175"/>
          </a:xfrm>
        </p:grpSpPr>
        <p:sp>
          <p:nvSpPr>
            <p:cNvPr id="9411" name="Google Shape;9411;p7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75"/>
          <p:cNvGrpSpPr/>
          <p:nvPr/>
        </p:nvGrpSpPr>
        <p:grpSpPr>
          <a:xfrm>
            <a:off x="7979994" y="3332048"/>
            <a:ext cx="349133" cy="348188"/>
            <a:chOff x="6143725" y="3582500"/>
            <a:chExt cx="295375" cy="294575"/>
          </a:xfrm>
        </p:grpSpPr>
        <p:sp>
          <p:nvSpPr>
            <p:cNvPr id="9418" name="Google Shape;9418;p7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75"/>
          <p:cNvGrpSpPr/>
          <p:nvPr/>
        </p:nvGrpSpPr>
        <p:grpSpPr>
          <a:xfrm>
            <a:off x="5748820" y="1531387"/>
            <a:ext cx="350995" cy="350049"/>
            <a:chOff x="1310075" y="3253275"/>
            <a:chExt cx="296950" cy="296150"/>
          </a:xfrm>
        </p:grpSpPr>
        <p:sp>
          <p:nvSpPr>
            <p:cNvPr id="9426" name="Google Shape;9426;p7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9" name="Google Shape;9429;p75"/>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0" name="Google Shape;9430;p75"/>
          <p:cNvGrpSpPr/>
          <p:nvPr/>
        </p:nvGrpSpPr>
        <p:grpSpPr>
          <a:xfrm>
            <a:off x="5748347" y="2417646"/>
            <a:ext cx="351941" cy="351675"/>
            <a:chOff x="1310075" y="3980250"/>
            <a:chExt cx="297750" cy="297525"/>
          </a:xfrm>
        </p:grpSpPr>
        <p:sp>
          <p:nvSpPr>
            <p:cNvPr id="9431" name="Google Shape;9431;p7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75"/>
          <p:cNvGrpSpPr/>
          <p:nvPr/>
        </p:nvGrpSpPr>
        <p:grpSpPr>
          <a:xfrm>
            <a:off x="8013136" y="1531845"/>
            <a:ext cx="266305" cy="349133"/>
            <a:chOff x="3167275" y="3227275"/>
            <a:chExt cx="225300" cy="295375"/>
          </a:xfrm>
        </p:grpSpPr>
        <p:sp>
          <p:nvSpPr>
            <p:cNvPr id="9436" name="Google Shape;9436;p7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1" name="Google Shape;9441;p75"/>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2" name="Google Shape;9442;p75"/>
          <p:cNvGrpSpPr/>
          <p:nvPr/>
        </p:nvGrpSpPr>
        <p:grpSpPr>
          <a:xfrm>
            <a:off x="7970318" y="2418902"/>
            <a:ext cx="351940" cy="349163"/>
            <a:chOff x="3133425" y="3955025"/>
            <a:chExt cx="297750" cy="295400"/>
          </a:xfrm>
        </p:grpSpPr>
        <p:sp>
          <p:nvSpPr>
            <p:cNvPr id="9443" name="Google Shape;9443;p7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75"/>
          <p:cNvGrpSpPr/>
          <p:nvPr/>
        </p:nvGrpSpPr>
        <p:grpSpPr>
          <a:xfrm>
            <a:off x="6650491" y="2882490"/>
            <a:ext cx="350079" cy="351320"/>
            <a:chOff x="4991425" y="3234750"/>
            <a:chExt cx="296175" cy="297225"/>
          </a:xfrm>
        </p:grpSpPr>
        <p:sp>
          <p:nvSpPr>
            <p:cNvPr id="9447" name="Google Shape;9447;p7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5"/>
          <p:cNvGrpSpPr/>
          <p:nvPr/>
        </p:nvGrpSpPr>
        <p:grpSpPr>
          <a:xfrm>
            <a:off x="6650491" y="3352053"/>
            <a:ext cx="350079" cy="308177"/>
            <a:chOff x="4991425" y="3617150"/>
            <a:chExt cx="296175" cy="260725"/>
          </a:xfrm>
        </p:grpSpPr>
        <p:sp>
          <p:nvSpPr>
            <p:cNvPr id="9454" name="Google Shape;9454;p7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75"/>
          <p:cNvGrpSpPr/>
          <p:nvPr/>
        </p:nvGrpSpPr>
        <p:grpSpPr>
          <a:xfrm>
            <a:off x="6727764" y="3807644"/>
            <a:ext cx="195532" cy="349163"/>
            <a:chOff x="5056800" y="3962900"/>
            <a:chExt cx="165425" cy="295400"/>
          </a:xfrm>
        </p:grpSpPr>
        <p:sp>
          <p:nvSpPr>
            <p:cNvPr id="9462" name="Google Shape;9462;p7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75"/>
          <p:cNvGrpSpPr/>
          <p:nvPr/>
        </p:nvGrpSpPr>
        <p:grpSpPr>
          <a:xfrm>
            <a:off x="7979062" y="3807660"/>
            <a:ext cx="350995" cy="349133"/>
            <a:chOff x="6168925" y="3936925"/>
            <a:chExt cx="296950" cy="295375"/>
          </a:xfrm>
        </p:grpSpPr>
        <p:sp>
          <p:nvSpPr>
            <p:cNvPr id="9466" name="Google Shape;9466;p7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5"/>
          <p:cNvGrpSpPr/>
          <p:nvPr/>
        </p:nvGrpSpPr>
        <p:grpSpPr>
          <a:xfrm>
            <a:off x="6192756" y="1531845"/>
            <a:ext cx="348188" cy="349133"/>
            <a:chOff x="1674750" y="3254050"/>
            <a:chExt cx="294575" cy="295375"/>
          </a:xfrm>
        </p:grpSpPr>
        <p:sp>
          <p:nvSpPr>
            <p:cNvPr id="9473" name="Google Shape;9473;p7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5"/>
          <p:cNvGrpSpPr/>
          <p:nvPr/>
        </p:nvGrpSpPr>
        <p:grpSpPr>
          <a:xfrm>
            <a:off x="6207177" y="1972435"/>
            <a:ext cx="319347" cy="349133"/>
            <a:chOff x="1687350" y="3618725"/>
            <a:chExt cx="270175" cy="295375"/>
          </a:xfrm>
        </p:grpSpPr>
        <p:sp>
          <p:nvSpPr>
            <p:cNvPr id="9477" name="Google Shape;9477;p7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75"/>
          <p:cNvGrpSpPr/>
          <p:nvPr/>
        </p:nvGrpSpPr>
        <p:grpSpPr>
          <a:xfrm>
            <a:off x="6190880" y="2418916"/>
            <a:ext cx="351940" cy="349133"/>
            <a:chOff x="1672375" y="3982600"/>
            <a:chExt cx="297750" cy="295375"/>
          </a:xfrm>
        </p:grpSpPr>
        <p:sp>
          <p:nvSpPr>
            <p:cNvPr id="9481" name="Google Shape;9481;p7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5"/>
          <p:cNvGrpSpPr/>
          <p:nvPr/>
        </p:nvGrpSpPr>
        <p:grpSpPr>
          <a:xfrm>
            <a:off x="4882872" y="2883111"/>
            <a:ext cx="350079" cy="350079"/>
            <a:chOff x="3497300" y="3227275"/>
            <a:chExt cx="296175" cy="296175"/>
          </a:xfrm>
        </p:grpSpPr>
        <p:sp>
          <p:nvSpPr>
            <p:cNvPr id="9485" name="Google Shape;9485;p7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75"/>
          <p:cNvGrpSpPr/>
          <p:nvPr/>
        </p:nvGrpSpPr>
        <p:grpSpPr>
          <a:xfrm>
            <a:off x="4883345" y="3332506"/>
            <a:ext cx="349133" cy="347272"/>
            <a:chOff x="3497300" y="3591950"/>
            <a:chExt cx="295375" cy="293800"/>
          </a:xfrm>
        </p:grpSpPr>
        <p:sp>
          <p:nvSpPr>
            <p:cNvPr id="9494" name="Google Shape;9494;p7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5"/>
          <p:cNvGrpSpPr/>
          <p:nvPr/>
        </p:nvGrpSpPr>
        <p:grpSpPr>
          <a:xfrm>
            <a:off x="4883345" y="3807644"/>
            <a:ext cx="349133" cy="349163"/>
            <a:chOff x="3497300" y="3955025"/>
            <a:chExt cx="295375" cy="295400"/>
          </a:xfrm>
        </p:grpSpPr>
        <p:sp>
          <p:nvSpPr>
            <p:cNvPr id="9503" name="Google Shape;9503;p7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75"/>
          <p:cNvGrpSpPr/>
          <p:nvPr/>
        </p:nvGrpSpPr>
        <p:grpSpPr>
          <a:xfrm>
            <a:off x="7107917" y="2883835"/>
            <a:ext cx="327739" cy="348631"/>
            <a:chOff x="5364750" y="3235150"/>
            <a:chExt cx="277275" cy="294950"/>
          </a:xfrm>
        </p:grpSpPr>
        <p:sp>
          <p:nvSpPr>
            <p:cNvPr id="9507" name="Google Shape;9507;p7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75"/>
          <p:cNvGrpSpPr/>
          <p:nvPr/>
        </p:nvGrpSpPr>
        <p:grpSpPr>
          <a:xfrm>
            <a:off x="7096274" y="3330171"/>
            <a:ext cx="351024" cy="351940"/>
            <a:chOff x="5355300" y="3598250"/>
            <a:chExt cx="296975" cy="297750"/>
          </a:xfrm>
        </p:grpSpPr>
        <p:sp>
          <p:nvSpPr>
            <p:cNvPr id="9516" name="Google Shape;9516;p7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75"/>
          <p:cNvGrpSpPr/>
          <p:nvPr/>
        </p:nvGrpSpPr>
        <p:grpSpPr>
          <a:xfrm>
            <a:off x="7100470" y="3869093"/>
            <a:ext cx="342632" cy="226264"/>
            <a:chOff x="5358450" y="4015675"/>
            <a:chExt cx="289875" cy="191425"/>
          </a:xfrm>
        </p:grpSpPr>
        <p:sp>
          <p:nvSpPr>
            <p:cNvPr id="9525" name="Google Shape;9525;p7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75"/>
          <p:cNvGrpSpPr/>
          <p:nvPr/>
        </p:nvGrpSpPr>
        <p:grpSpPr>
          <a:xfrm>
            <a:off x="6226953" y="4251624"/>
            <a:ext cx="351024" cy="325464"/>
            <a:chOff x="6543825" y="3202075"/>
            <a:chExt cx="296975" cy="275350"/>
          </a:xfrm>
        </p:grpSpPr>
        <p:sp>
          <p:nvSpPr>
            <p:cNvPr id="9530" name="Google Shape;9530;p7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7" name="Google Shape;9537;p75"/>
          <p:cNvGrpSpPr/>
          <p:nvPr/>
        </p:nvGrpSpPr>
        <p:grpSpPr>
          <a:xfrm>
            <a:off x="6633934" y="1531372"/>
            <a:ext cx="350079" cy="350079"/>
            <a:chOff x="2037825" y="3254050"/>
            <a:chExt cx="296175" cy="296175"/>
          </a:xfrm>
        </p:grpSpPr>
        <p:sp>
          <p:nvSpPr>
            <p:cNvPr id="9538" name="Google Shape;9538;p7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75"/>
          <p:cNvGrpSpPr/>
          <p:nvPr/>
        </p:nvGrpSpPr>
        <p:grpSpPr>
          <a:xfrm>
            <a:off x="6632072" y="1972539"/>
            <a:ext cx="353802" cy="348926"/>
            <a:chOff x="2034675" y="3617925"/>
            <a:chExt cx="299325" cy="295200"/>
          </a:xfrm>
        </p:grpSpPr>
        <p:sp>
          <p:nvSpPr>
            <p:cNvPr id="9545" name="Google Shape;9545;p7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5"/>
          <p:cNvGrpSpPr/>
          <p:nvPr/>
        </p:nvGrpSpPr>
        <p:grpSpPr>
          <a:xfrm>
            <a:off x="6633934" y="2418916"/>
            <a:ext cx="350079" cy="349133"/>
            <a:chOff x="2037825" y="3981825"/>
            <a:chExt cx="296175" cy="295375"/>
          </a:xfrm>
        </p:grpSpPr>
        <p:sp>
          <p:nvSpPr>
            <p:cNvPr id="9551" name="Google Shape;9551;p7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5"/>
          <p:cNvGrpSpPr/>
          <p:nvPr/>
        </p:nvGrpSpPr>
        <p:grpSpPr>
          <a:xfrm>
            <a:off x="5318952" y="2915232"/>
            <a:ext cx="350079" cy="285837"/>
            <a:chOff x="3860400" y="3254050"/>
            <a:chExt cx="296175" cy="241825"/>
          </a:xfrm>
        </p:grpSpPr>
        <p:sp>
          <p:nvSpPr>
            <p:cNvPr id="9555" name="Google Shape;9555;p7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5"/>
          <p:cNvGrpSpPr/>
          <p:nvPr/>
        </p:nvGrpSpPr>
        <p:grpSpPr>
          <a:xfrm>
            <a:off x="5318479" y="3331102"/>
            <a:ext cx="351024" cy="350079"/>
            <a:chOff x="3859600" y="3591950"/>
            <a:chExt cx="296975" cy="296175"/>
          </a:xfrm>
        </p:grpSpPr>
        <p:sp>
          <p:nvSpPr>
            <p:cNvPr id="9563" name="Google Shape;9563;p7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75"/>
          <p:cNvGrpSpPr/>
          <p:nvPr/>
        </p:nvGrpSpPr>
        <p:grpSpPr>
          <a:xfrm>
            <a:off x="5318952" y="3807186"/>
            <a:ext cx="350079" cy="350079"/>
            <a:chOff x="3860400" y="3955025"/>
            <a:chExt cx="296175" cy="296175"/>
          </a:xfrm>
        </p:grpSpPr>
        <p:sp>
          <p:nvSpPr>
            <p:cNvPr id="9567" name="Google Shape;9567;p7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75"/>
          <p:cNvGrpSpPr/>
          <p:nvPr/>
        </p:nvGrpSpPr>
        <p:grpSpPr>
          <a:xfrm>
            <a:off x="7534167" y="2883584"/>
            <a:ext cx="355664" cy="349133"/>
            <a:chOff x="5716825" y="3235950"/>
            <a:chExt cx="300900" cy="295375"/>
          </a:xfrm>
        </p:grpSpPr>
        <p:sp>
          <p:nvSpPr>
            <p:cNvPr id="9573" name="Google Shape;9573;p7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75"/>
          <p:cNvGrpSpPr/>
          <p:nvPr/>
        </p:nvGrpSpPr>
        <p:grpSpPr>
          <a:xfrm>
            <a:off x="7547199" y="3342272"/>
            <a:ext cx="329601" cy="327739"/>
            <a:chOff x="5727850" y="3609275"/>
            <a:chExt cx="278850" cy="277275"/>
          </a:xfrm>
        </p:grpSpPr>
        <p:sp>
          <p:nvSpPr>
            <p:cNvPr id="9578" name="Google Shape;9578;p7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75"/>
          <p:cNvGrpSpPr/>
          <p:nvPr/>
        </p:nvGrpSpPr>
        <p:grpSpPr>
          <a:xfrm>
            <a:off x="7558383" y="3807659"/>
            <a:ext cx="307231" cy="349133"/>
            <a:chOff x="5736525" y="3963700"/>
            <a:chExt cx="259925" cy="295375"/>
          </a:xfrm>
        </p:grpSpPr>
        <p:sp>
          <p:nvSpPr>
            <p:cNvPr id="9584" name="Google Shape;9584;p7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5"/>
          <p:cNvGrpSpPr/>
          <p:nvPr/>
        </p:nvGrpSpPr>
        <p:grpSpPr>
          <a:xfrm>
            <a:off x="6649963" y="4256985"/>
            <a:ext cx="351024" cy="350079"/>
            <a:chOff x="6553275" y="3604550"/>
            <a:chExt cx="296975" cy="296175"/>
          </a:xfrm>
        </p:grpSpPr>
        <p:sp>
          <p:nvSpPr>
            <p:cNvPr id="9592" name="Google Shape;9592;p7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01"/>
        <p:cNvGrpSpPr/>
        <p:nvPr/>
      </p:nvGrpSpPr>
      <p:grpSpPr>
        <a:xfrm>
          <a:off x="0" y="0"/>
          <a:ext cx="0" cy="0"/>
          <a:chOff x="0" y="0"/>
          <a:chExt cx="0" cy="0"/>
        </a:xfrm>
      </p:grpSpPr>
      <p:sp>
        <p:nvSpPr>
          <p:cNvPr id="9602" name="Google Shape;9602;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603" name="Google Shape;9603;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604" name="Google Shape;9604;p76"/>
          <p:cNvGrpSpPr/>
          <p:nvPr/>
        </p:nvGrpSpPr>
        <p:grpSpPr>
          <a:xfrm>
            <a:off x="877057" y="1532946"/>
            <a:ext cx="294401" cy="353645"/>
            <a:chOff x="-35814600" y="3202075"/>
            <a:chExt cx="242625" cy="291450"/>
          </a:xfrm>
        </p:grpSpPr>
        <p:sp>
          <p:nvSpPr>
            <p:cNvPr id="9605" name="Google Shape;9605;p7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847435" y="1973866"/>
            <a:ext cx="353645" cy="353888"/>
            <a:chOff x="-35839800" y="3561025"/>
            <a:chExt cx="291450" cy="291650"/>
          </a:xfrm>
        </p:grpSpPr>
        <p:sp>
          <p:nvSpPr>
            <p:cNvPr id="9613" name="Google Shape;9613;p7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0" name="Google Shape;9620;p76"/>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1" name="Google Shape;9621;p76"/>
          <p:cNvGrpSpPr/>
          <p:nvPr/>
        </p:nvGrpSpPr>
        <p:grpSpPr>
          <a:xfrm>
            <a:off x="3084980" y="1532946"/>
            <a:ext cx="353645" cy="353645"/>
            <a:chOff x="-34003850" y="3227275"/>
            <a:chExt cx="291450" cy="291450"/>
          </a:xfrm>
        </p:grpSpPr>
        <p:sp>
          <p:nvSpPr>
            <p:cNvPr id="9622" name="Google Shape;9622;p7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76"/>
          <p:cNvGrpSpPr/>
          <p:nvPr/>
        </p:nvGrpSpPr>
        <p:grpSpPr>
          <a:xfrm>
            <a:off x="3084510" y="1973638"/>
            <a:ext cx="354586" cy="354343"/>
            <a:chOff x="-34004625" y="3585850"/>
            <a:chExt cx="292225" cy="292025"/>
          </a:xfrm>
        </p:grpSpPr>
        <p:sp>
          <p:nvSpPr>
            <p:cNvPr id="9628" name="Google Shape;9628;p7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76"/>
          <p:cNvGrpSpPr/>
          <p:nvPr/>
        </p:nvGrpSpPr>
        <p:grpSpPr>
          <a:xfrm>
            <a:off x="3084025" y="2408839"/>
            <a:ext cx="355557" cy="354616"/>
            <a:chOff x="-34005425" y="3945575"/>
            <a:chExt cx="293025" cy="292250"/>
          </a:xfrm>
        </p:grpSpPr>
        <p:sp>
          <p:nvSpPr>
            <p:cNvPr id="9634" name="Google Shape;9634;p7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6"/>
          <p:cNvGrpSpPr/>
          <p:nvPr/>
        </p:nvGrpSpPr>
        <p:grpSpPr>
          <a:xfrm>
            <a:off x="1731124" y="2882015"/>
            <a:ext cx="358408" cy="355557"/>
            <a:chOff x="-32174975" y="3192625"/>
            <a:chExt cx="295375" cy="293025"/>
          </a:xfrm>
        </p:grpSpPr>
        <p:sp>
          <p:nvSpPr>
            <p:cNvPr id="9638" name="Google Shape;9638;p7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2" name="Google Shape;9642;p76"/>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4" name="Google Shape;9644;p76"/>
          <p:cNvGrpSpPr/>
          <p:nvPr/>
        </p:nvGrpSpPr>
        <p:grpSpPr>
          <a:xfrm>
            <a:off x="3970274" y="2882970"/>
            <a:ext cx="354586" cy="353645"/>
            <a:chOff x="-30345325" y="3184750"/>
            <a:chExt cx="292225" cy="291450"/>
          </a:xfrm>
        </p:grpSpPr>
        <p:sp>
          <p:nvSpPr>
            <p:cNvPr id="9645" name="Google Shape;9645;p7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76"/>
          <p:cNvGrpSpPr/>
          <p:nvPr/>
        </p:nvGrpSpPr>
        <p:grpSpPr>
          <a:xfrm>
            <a:off x="1295026" y="1532946"/>
            <a:ext cx="353645" cy="353645"/>
            <a:chOff x="-35481425" y="3202075"/>
            <a:chExt cx="291450" cy="291450"/>
          </a:xfrm>
        </p:grpSpPr>
        <p:sp>
          <p:nvSpPr>
            <p:cNvPr id="9651" name="Google Shape;9651;p7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76"/>
          <p:cNvGrpSpPr/>
          <p:nvPr/>
        </p:nvGrpSpPr>
        <p:grpSpPr>
          <a:xfrm>
            <a:off x="1294556" y="1974472"/>
            <a:ext cx="354586" cy="352675"/>
            <a:chOff x="-35482200" y="3561225"/>
            <a:chExt cx="292225" cy="290650"/>
          </a:xfrm>
        </p:grpSpPr>
        <p:sp>
          <p:nvSpPr>
            <p:cNvPr id="9659" name="Google Shape;9659;p7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76"/>
          <p:cNvGrpSpPr/>
          <p:nvPr/>
        </p:nvGrpSpPr>
        <p:grpSpPr>
          <a:xfrm>
            <a:off x="1295026" y="2409340"/>
            <a:ext cx="353645" cy="353615"/>
            <a:chOff x="-35481425" y="3919600"/>
            <a:chExt cx="291450" cy="291425"/>
          </a:xfrm>
        </p:grpSpPr>
        <p:sp>
          <p:nvSpPr>
            <p:cNvPr id="9663" name="Google Shape;9663;p7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6"/>
          <p:cNvGrpSpPr/>
          <p:nvPr/>
        </p:nvGrpSpPr>
        <p:grpSpPr>
          <a:xfrm>
            <a:off x="3530661" y="1533431"/>
            <a:ext cx="357468" cy="352675"/>
            <a:chOff x="-33645475" y="3228075"/>
            <a:chExt cx="294600" cy="290650"/>
          </a:xfrm>
        </p:grpSpPr>
        <p:sp>
          <p:nvSpPr>
            <p:cNvPr id="9672" name="Google Shape;9672;p7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6"/>
          <p:cNvGrpSpPr/>
          <p:nvPr/>
        </p:nvGrpSpPr>
        <p:grpSpPr>
          <a:xfrm>
            <a:off x="3531631" y="1973516"/>
            <a:ext cx="355526" cy="354586"/>
            <a:chOff x="-33646250" y="3586425"/>
            <a:chExt cx="293000" cy="292225"/>
          </a:xfrm>
        </p:grpSpPr>
        <p:sp>
          <p:nvSpPr>
            <p:cNvPr id="9680" name="Google Shape;9680;p7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6"/>
          <p:cNvGrpSpPr/>
          <p:nvPr/>
        </p:nvGrpSpPr>
        <p:grpSpPr>
          <a:xfrm>
            <a:off x="3532101" y="2408369"/>
            <a:ext cx="354586" cy="355557"/>
            <a:chOff x="-33645475" y="3944800"/>
            <a:chExt cx="292225" cy="293025"/>
          </a:xfrm>
        </p:grpSpPr>
        <p:sp>
          <p:nvSpPr>
            <p:cNvPr id="9683" name="Google Shape;9683;p7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76"/>
          <p:cNvGrpSpPr/>
          <p:nvPr/>
        </p:nvGrpSpPr>
        <p:grpSpPr>
          <a:xfrm>
            <a:off x="2185320" y="2882106"/>
            <a:ext cx="352675" cy="355375"/>
            <a:chOff x="-31809525" y="3192625"/>
            <a:chExt cx="290650" cy="292875"/>
          </a:xfrm>
        </p:grpSpPr>
        <p:sp>
          <p:nvSpPr>
            <p:cNvPr id="9694" name="Google Shape;9694;p7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76"/>
          <p:cNvGrpSpPr/>
          <p:nvPr/>
        </p:nvGrpSpPr>
        <p:grpSpPr>
          <a:xfrm>
            <a:off x="2184835" y="3352658"/>
            <a:ext cx="353645" cy="355557"/>
            <a:chOff x="-31811100" y="3550975"/>
            <a:chExt cx="291450" cy="293025"/>
          </a:xfrm>
        </p:grpSpPr>
        <p:sp>
          <p:nvSpPr>
            <p:cNvPr id="9699" name="Google Shape;9699;p7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76"/>
          <p:cNvGrpSpPr/>
          <p:nvPr/>
        </p:nvGrpSpPr>
        <p:grpSpPr>
          <a:xfrm>
            <a:off x="2178631" y="3816962"/>
            <a:ext cx="366052" cy="356831"/>
            <a:chOff x="-31817400" y="3910025"/>
            <a:chExt cx="301675" cy="294075"/>
          </a:xfrm>
        </p:grpSpPr>
        <p:sp>
          <p:nvSpPr>
            <p:cNvPr id="9707" name="Google Shape;9707;p7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6"/>
          <p:cNvGrpSpPr/>
          <p:nvPr/>
        </p:nvGrpSpPr>
        <p:grpSpPr>
          <a:xfrm>
            <a:off x="3970259" y="3353143"/>
            <a:ext cx="354616" cy="354586"/>
            <a:chOff x="-30354000" y="3569100"/>
            <a:chExt cx="292250" cy="292225"/>
          </a:xfrm>
        </p:grpSpPr>
        <p:sp>
          <p:nvSpPr>
            <p:cNvPr id="9711" name="Google Shape;9711;p7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76"/>
          <p:cNvGrpSpPr/>
          <p:nvPr/>
        </p:nvGrpSpPr>
        <p:grpSpPr>
          <a:xfrm>
            <a:off x="1748837" y="1532946"/>
            <a:ext cx="342148" cy="353645"/>
            <a:chOff x="-35118325" y="3202075"/>
            <a:chExt cx="281975" cy="291450"/>
          </a:xfrm>
        </p:grpSpPr>
        <p:sp>
          <p:nvSpPr>
            <p:cNvPr id="9718" name="Google Shape;9718;p7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6"/>
          <p:cNvGrpSpPr/>
          <p:nvPr/>
        </p:nvGrpSpPr>
        <p:grpSpPr>
          <a:xfrm>
            <a:off x="1742618" y="1974199"/>
            <a:ext cx="354586" cy="353221"/>
            <a:chOff x="-35123050" y="3561225"/>
            <a:chExt cx="292225" cy="291100"/>
          </a:xfrm>
        </p:grpSpPr>
        <p:sp>
          <p:nvSpPr>
            <p:cNvPr id="9723" name="Google Shape;9723;p7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6"/>
          <p:cNvGrpSpPr/>
          <p:nvPr/>
        </p:nvGrpSpPr>
        <p:grpSpPr>
          <a:xfrm>
            <a:off x="1784677" y="2409340"/>
            <a:ext cx="270467" cy="353615"/>
            <a:chOff x="-35089175" y="3919600"/>
            <a:chExt cx="222900" cy="291425"/>
          </a:xfrm>
        </p:grpSpPr>
        <p:sp>
          <p:nvSpPr>
            <p:cNvPr id="9726" name="Google Shape;9726;p7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8" name="Google Shape;9728;p76"/>
          <p:cNvGrpSpPr/>
          <p:nvPr/>
        </p:nvGrpSpPr>
        <p:grpSpPr>
          <a:xfrm>
            <a:off x="3981673" y="1532703"/>
            <a:ext cx="336445" cy="354131"/>
            <a:chOff x="-33277650" y="3226875"/>
            <a:chExt cx="277275" cy="291850"/>
          </a:xfrm>
        </p:grpSpPr>
        <p:sp>
          <p:nvSpPr>
            <p:cNvPr id="9729" name="Google Shape;9729;p7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76"/>
          <p:cNvGrpSpPr/>
          <p:nvPr/>
        </p:nvGrpSpPr>
        <p:grpSpPr>
          <a:xfrm>
            <a:off x="3973073" y="1973987"/>
            <a:ext cx="353645" cy="353645"/>
            <a:chOff x="-33286325" y="3586425"/>
            <a:chExt cx="291450" cy="291450"/>
          </a:xfrm>
        </p:grpSpPr>
        <p:sp>
          <p:nvSpPr>
            <p:cNvPr id="9737" name="Google Shape;9737;p7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6"/>
          <p:cNvGrpSpPr/>
          <p:nvPr/>
        </p:nvGrpSpPr>
        <p:grpSpPr>
          <a:xfrm>
            <a:off x="3973073" y="2408369"/>
            <a:ext cx="353645" cy="355557"/>
            <a:chOff x="-33286325" y="3944800"/>
            <a:chExt cx="291450" cy="293025"/>
          </a:xfrm>
        </p:grpSpPr>
        <p:sp>
          <p:nvSpPr>
            <p:cNvPr id="9743" name="Google Shape;9743;p7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76"/>
          <p:cNvGrpSpPr/>
          <p:nvPr/>
        </p:nvGrpSpPr>
        <p:grpSpPr>
          <a:xfrm>
            <a:off x="2631470" y="2881529"/>
            <a:ext cx="353645" cy="356527"/>
            <a:chOff x="-31452725" y="3191825"/>
            <a:chExt cx="291450" cy="293825"/>
          </a:xfrm>
        </p:grpSpPr>
        <p:sp>
          <p:nvSpPr>
            <p:cNvPr id="9748" name="Google Shape;9748;p7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76"/>
          <p:cNvGrpSpPr/>
          <p:nvPr/>
        </p:nvGrpSpPr>
        <p:grpSpPr>
          <a:xfrm>
            <a:off x="2631000" y="3353144"/>
            <a:ext cx="354586" cy="354586"/>
            <a:chOff x="-31452725" y="3551775"/>
            <a:chExt cx="292225" cy="292225"/>
          </a:xfrm>
        </p:grpSpPr>
        <p:sp>
          <p:nvSpPr>
            <p:cNvPr id="9753" name="Google Shape;9753;p7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76"/>
          <p:cNvGrpSpPr/>
          <p:nvPr/>
        </p:nvGrpSpPr>
        <p:grpSpPr>
          <a:xfrm>
            <a:off x="2629559" y="3817129"/>
            <a:ext cx="357468" cy="356497"/>
            <a:chOff x="-31455100" y="3909350"/>
            <a:chExt cx="294600" cy="293800"/>
          </a:xfrm>
        </p:grpSpPr>
        <p:sp>
          <p:nvSpPr>
            <p:cNvPr id="9758" name="Google Shape;9758;p7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76"/>
          <p:cNvGrpSpPr/>
          <p:nvPr/>
        </p:nvGrpSpPr>
        <p:grpSpPr>
          <a:xfrm>
            <a:off x="3970744" y="3818084"/>
            <a:ext cx="353645" cy="354586"/>
            <a:chOff x="-30345325" y="3918800"/>
            <a:chExt cx="291450" cy="292225"/>
          </a:xfrm>
        </p:grpSpPr>
        <p:sp>
          <p:nvSpPr>
            <p:cNvPr id="9761" name="Google Shape;9761;p7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6"/>
          <p:cNvGrpSpPr/>
          <p:nvPr/>
        </p:nvGrpSpPr>
        <p:grpSpPr>
          <a:xfrm>
            <a:off x="2200736" y="1532946"/>
            <a:ext cx="332593" cy="353645"/>
            <a:chOff x="-34755225" y="3202075"/>
            <a:chExt cx="274100" cy="291450"/>
          </a:xfrm>
        </p:grpSpPr>
        <p:sp>
          <p:nvSpPr>
            <p:cNvPr id="9767" name="Google Shape;9767;p7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76"/>
          <p:cNvGrpSpPr/>
          <p:nvPr/>
        </p:nvGrpSpPr>
        <p:grpSpPr>
          <a:xfrm>
            <a:off x="2190209" y="1973987"/>
            <a:ext cx="353645" cy="353645"/>
            <a:chOff x="-34763900" y="3561225"/>
            <a:chExt cx="291450" cy="291450"/>
          </a:xfrm>
        </p:grpSpPr>
        <p:sp>
          <p:nvSpPr>
            <p:cNvPr id="9775" name="Google Shape;9775;p7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8" name="Google Shape;9778;p76"/>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9" name="Google Shape;9779;p76"/>
          <p:cNvGrpSpPr/>
          <p:nvPr/>
        </p:nvGrpSpPr>
        <p:grpSpPr>
          <a:xfrm>
            <a:off x="845106" y="2882499"/>
            <a:ext cx="354586" cy="354586"/>
            <a:chOff x="-32927950" y="3227275"/>
            <a:chExt cx="292225" cy="292225"/>
          </a:xfrm>
        </p:grpSpPr>
        <p:sp>
          <p:nvSpPr>
            <p:cNvPr id="9780" name="Google Shape;9780;p7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76"/>
          <p:cNvGrpSpPr/>
          <p:nvPr/>
        </p:nvGrpSpPr>
        <p:grpSpPr>
          <a:xfrm>
            <a:off x="844621" y="3353613"/>
            <a:ext cx="355557" cy="353645"/>
            <a:chOff x="-32927950" y="3586425"/>
            <a:chExt cx="293025" cy="291450"/>
          </a:xfrm>
        </p:grpSpPr>
        <p:sp>
          <p:nvSpPr>
            <p:cNvPr id="9786" name="Google Shape;9786;p7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76"/>
          <p:cNvGrpSpPr/>
          <p:nvPr/>
        </p:nvGrpSpPr>
        <p:grpSpPr>
          <a:xfrm>
            <a:off x="845106" y="3817598"/>
            <a:ext cx="354586" cy="355557"/>
            <a:chOff x="-32927950" y="3944800"/>
            <a:chExt cx="292225" cy="293025"/>
          </a:xfrm>
        </p:grpSpPr>
        <p:sp>
          <p:nvSpPr>
            <p:cNvPr id="9792" name="Google Shape;9792;p7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76"/>
          <p:cNvGrpSpPr/>
          <p:nvPr/>
        </p:nvGrpSpPr>
        <p:grpSpPr>
          <a:xfrm>
            <a:off x="3073898" y="2882849"/>
            <a:ext cx="354586" cy="353888"/>
            <a:chOff x="-31094350" y="3194000"/>
            <a:chExt cx="292225" cy="291650"/>
          </a:xfrm>
        </p:grpSpPr>
        <p:sp>
          <p:nvSpPr>
            <p:cNvPr id="9802" name="Google Shape;9802;p7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76"/>
          <p:cNvGrpSpPr/>
          <p:nvPr/>
        </p:nvGrpSpPr>
        <p:grpSpPr>
          <a:xfrm>
            <a:off x="3074368" y="3353341"/>
            <a:ext cx="353645" cy="354191"/>
            <a:chOff x="-31093575" y="3552550"/>
            <a:chExt cx="291450" cy="291900"/>
          </a:xfrm>
        </p:grpSpPr>
        <p:sp>
          <p:nvSpPr>
            <p:cNvPr id="9811" name="Google Shape;9811;p7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76"/>
          <p:cNvGrpSpPr/>
          <p:nvPr/>
        </p:nvGrpSpPr>
        <p:grpSpPr>
          <a:xfrm>
            <a:off x="3074368" y="3818569"/>
            <a:ext cx="353645" cy="353615"/>
            <a:chOff x="-31093575" y="3911725"/>
            <a:chExt cx="291450" cy="291425"/>
          </a:xfrm>
        </p:grpSpPr>
        <p:sp>
          <p:nvSpPr>
            <p:cNvPr id="9816" name="Google Shape;9816;p7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76"/>
          <p:cNvGrpSpPr/>
          <p:nvPr/>
        </p:nvGrpSpPr>
        <p:grpSpPr>
          <a:xfrm>
            <a:off x="2183798" y="4275536"/>
            <a:ext cx="356497" cy="354586"/>
            <a:chOff x="-29946000" y="3183175"/>
            <a:chExt cx="293800" cy="292225"/>
          </a:xfrm>
        </p:grpSpPr>
        <p:sp>
          <p:nvSpPr>
            <p:cNvPr id="9819" name="Google Shape;9819;p7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76"/>
          <p:cNvGrpSpPr/>
          <p:nvPr/>
        </p:nvGrpSpPr>
        <p:grpSpPr>
          <a:xfrm>
            <a:off x="2628330" y="1532689"/>
            <a:ext cx="358408" cy="354161"/>
            <a:chOff x="-34408675" y="3202075"/>
            <a:chExt cx="295375" cy="291875"/>
          </a:xfrm>
        </p:grpSpPr>
        <p:sp>
          <p:nvSpPr>
            <p:cNvPr id="9826" name="Google Shape;9826;p7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6"/>
          <p:cNvGrpSpPr/>
          <p:nvPr/>
        </p:nvGrpSpPr>
        <p:grpSpPr>
          <a:xfrm>
            <a:off x="2630241" y="1972683"/>
            <a:ext cx="354586" cy="356254"/>
            <a:chOff x="-34405525" y="3558075"/>
            <a:chExt cx="292225" cy="293600"/>
          </a:xfrm>
        </p:grpSpPr>
        <p:sp>
          <p:nvSpPr>
            <p:cNvPr id="9831" name="Google Shape;9831;p7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76"/>
          <p:cNvGrpSpPr/>
          <p:nvPr/>
        </p:nvGrpSpPr>
        <p:grpSpPr>
          <a:xfrm>
            <a:off x="2629755" y="2409340"/>
            <a:ext cx="355557" cy="353615"/>
            <a:chOff x="-34406325" y="3919600"/>
            <a:chExt cx="293025" cy="291425"/>
          </a:xfrm>
        </p:grpSpPr>
        <p:sp>
          <p:nvSpPr>
            <p:cNvPr id="9835" name="Google Shape;9835;p7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76"/>
          <p:cNvGrpSpPr/>
          <p:nvPr/>
        </p:nvGrpSpPr>
        <p:grpSpPr>
          <a:xfrm>
            <a:off x="1293653" y="2888703"/>
            <a:ext cx="353645" cy="342179"/>
            <a:chOff x="-32568800" y="3232000"/>
            <a:chExt cx="291450" cy="282000"/>
          </a:xfrm>
        </p:grpSpPr>
        <p:sp>
          <p:nvSpPr>
            <p:cNvPr id="9843" name="Google Shape;9843;p7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76"/>
          <p:cNvGrpSpPr/>
          <p:nvPr/>
        </p:nvGrpSpPr>
        <p:grpSpPr>
          <a:xfrm>
            <a:off x="1293183" y="3353613"/>
            <a:ext cx="354586" cy="353645"/>
            <a:chOff x="-32569575" y="3586425"/>
            <a:chExt cx="292225" cy="291450"/>
          </a:xfrm>
        </p:grpSpPr>
        <p:sp>
          <p:nvSpPr>
            <p:cNvPr id="9846" name="Google Shape;9846;p7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76"/>
          <p:cNvGrpSpPr/>
          <p:nvPr/>
        </p:nvGrpSpPr>
        <p:grpSpPr>
          <a:xfrm>
            <a:off x="1284098" y="3818205"/>
            <a:ext cx="372756" cy="354343"/>
            <a:chOff x="-32576675" y="3944600"/>
            <a:chExt cx="307200" cy="292025"/>
          </a:xfrm>
        </p:grpSpPr>
        <p:sp>
          <p:nvSpPr>
            <p:cNvPr id="9849" name="Google Shape;9849;p7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76"/>
          <p:cNvGrpSpPr/>
          <p:nvPr/>
        </p:nvGrpSpPr>
        <p:grpSpPr>
          <a:xfrm>
            <a:off x="3529065" y="2882500"/>
            <a:ext cx="354586" cy="354586"/>
            <a:chOff x="-30735200" y="3192625"/>
            <a:chExt cx="292225" cy="292225"/>
          </a:xfrm>
        </p:grpSpPr>
        <p:sp>
          <p:nvSpPr>
            <p:cNvPr id="9852" name="Google Shape;9852;p7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76"/>
          <p:cNvGrpSpPr/>
          <p:nvPr/>
        </p:nvGrpSpPr>
        <p:grpSpPr>
          <a:xfrm>
            <a:off x="3529065" y="3353932"/>
            <a:ext cx="354586" cy="353008"/>
            <a:chOff x="-30735200" y="3552550"/>
            <a:chExt cx="292225" cy="290925"/>
          </a:xfrm>
        </p:grpSpPr>
        <p:sp>
          <p:nvSpPr>
            <p:cNvPr id="9860" name="Google Shape;9860;p7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76"/>
          <p:cNvGrpSpPr/>
          <p:nvPr/>
        </p:nvGrpSpPr>
        <p:grpSpPr>
          <a:xfrm>
            <a:off x="3529065" y="3818554"/>
            <a:ext cx="354586" cy="353645"/>
            <a:chOff x="-30735200" y="3910925"/>
            <a:chExt cx="292225" cy="291450"/>
          </a:xfrm>
        </p:grpSpPr>
        <p:sp>
          <p:nvSpPr>
            <p:cNvPr id="9863" name="Google Shape;9863;p7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5" name="Google Shape;9865;p76"/>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6" name="Google Shape;9866;p76"/>
          <p:cNvGrpSpPr/>
          <p:nvPr/>
        </p:nvGrpSpPr>
        <p:grpSpPr>
          <a:xfrm>
            <a:off x="4882910" y="1531421"/>
            <a:ext cx="358971" cy="359224"/>
            <a:chOff x="-57956275" y="3197925"/>
            <a:chExt cx="319000" cy="319225"/>
          </a:xfrm>
        </p:grpSpPr>
        <p:sp>
          <p:nvSpPr>
            <p:cNvPr id="9867" name="Google Shape;9867;p7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76"/>
          <p:cNvGrpSpPr/>
          <p:nvPr/>
        </p:nvGrpSpPr>
        <p:grpSpPr>
          <a:xfrm>
            <a:off x="4905064" y="1987846"/>
            <a:ext cx="314662" cy="358971"/>
            <a:chOff x="-57940525" y="3590375"/>
            <a:chExt cx="279625" cy="319000"/>
          </a:xfrm>
        </p:grpSpPr>
        <p:sp>
          <p:nvSpPr>
            <p:cNvPr id="9875" name="Google Shape;9875;p7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76"/>
          <p:cNvGrpSpPr/>
          <p:nvPr/>
        </p:nvGrpSpPr>
        <p:grpSpPr>
          <a:xfrm>
            <a:off x="4875945" y="2429217"/>
            <a:ext cx="358099" cy="358999"/>
            <a:chOff x="-57959425" y="3982600"/>
            <a:chExt cx="318225" cy="319025"/>
          </a:xfrm>
        </p:grpSpPr>
        <p:sp>
          <p:nvSpPr>
            <p:cNvPr id="9881" name="Google Shape;9881;p7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6"/>
          <p:cNvGrpSpPr/>
          <p:nvPr/>
        </p:nvGrpSpPr>
        <p:grpSpPr>
          <a:xfrm>
            <a:off x="7076112" y="1532546"/>
            <a:ext cx="357226" cy="357226"/>
            <a:chOff x="-55987225" y="3198925"/>
            <a:chExt cx="317450" cy="317450"/>
          </a:xfrm>
        </p:grpSpPr>
        <p:sp>
          <p:nvSpPr>
            <p:cNvPr id="9886" name="Google Shape;9886;p7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76"/>
          <p:cNvGrpSpPr/>
          <p:nvPr/>
        </p:nvGrpSpPr>
        <p:grpSpPr>
          <a:xfrm>
            <a:off x="7076112" y="1988578"/>
            <a:ext cx="357226" cy="357367"/>
            <a:chOff x="-55987225" y="3591025"/>
            <a:chExt cx="317450" cy="317575"/>
          </a:xfrm>
        </p:grpSpPr>
        <p:sp>
          <p:nvSpPr>
            <p:cNvPr id="9891" name="Google Shape;9891;p7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76"/>
          <p:cNvGrpSpPr/>
          <p:nvPr/>
        </p:nvGrpSpPr>
        <p:grpSpPr>
          <a:xfrm>
            <a:off x="7090027" y="2429217"/>
            <a:ext cx="358999" cy="358999"/>
            <a:chOff x="-55988800" y="3982600"/>
            <a:chExt cx="319025" cy="319025"/>
          </a:xfrm>
        </p:grpSpPr>
        <p:sp>
          <p:nvSpPr>
            <p:cNvPr id="9897" name="Google Shape;9897;p7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76"/>
          <p:cNvGrpSpPr/>
          <p:nvPr/>
        </p:nvGrpSpPr>
        <p:grpSpPr>
          <a:xfrm>
            <a:off x="5748546" y="2887174"/>
            <a:ext cx="356326" cy="358971"/>
            <a:chOff x="-54026025" y="3192625"/>
            <a:chExt cx="316650" cy="319000"/>
          </a:xfrm>
        </p:grpSpPr>
        <p:sp>
          <p:nvSpPr>
            <p:cNvPr id="9903" name="Google Shape;9903;p7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6"/>
          <p:cNvGrpSpPr/>
          <p:nvPr/>
        </p:nvGrpSpPr>
        <p:grpSpPr>
          <a:xfrm>
            <a:off x="5768492" y="3358148"/>
            <a:ext cx="316434" cy="358099"/>
            <a:chOff x="-54007925" y="3584850"/>
            <a:chExt cx="281200" cy="318225"/>
          </a:xfrm>
        </p:grpSpPr>
        <p:sp>
          <p:nvSpPr>
            <p:cNvPr id="9912" name="Google Shape;9912;p7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76"/>
          <p:cNvGrpSpPr/>
          <p:nvPr/>
        </p:nvGrpSpPr>
        <p:grpSpPr>
          <a:xfrm>
            <a:off x="5768492" y="3820033"/>
            <a:ext cx="316434" cy="358914"/>
            <a:chOff x="-54007925" y="3975575"/>
            <a:chExt cx="281200" cy="318950"/>
          </a:xfrm>
        </p:grpSpPr>
        <p:sp>
          <p:nvSpPr>
            <p:cNvPr id="9919" name="Google Shape;9919;p7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6"/>
          <p:cNvGrpSpPr/>
          <p:nvPr/>
        </p:nvGrpSpPr>
        <p:grpSpPr>
          <a:xfrm>
            <a:off x="8003359" y="2904504"/>
            <a:ext cx="274770" cy="358492"/>
            <a:chOff x="-52005775" y="3208025"/>
            <a:chExt cx="244175" cy="318575"/>
          </a:xfrm>
        </p:grpSpPr>
        <p:sp>
          <p:nvSpPr>
            <p:cNvPr id="9924" name="Google Shape;9924;p7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76"/>
          <p:cNvGrpSpPr/>
          <p:nvPr/>
        </p:nvGrpSpPr>
        <p:grpSpPr>
          <a:xfrm>
            <a:off x="5309825" y="1532546"/>
            <a:ext cx="358099" cy="358099"/>
            <a:chOff x="-57568775" y="3198925"/>
            <a:chExt cx="318225" cy="318225"/>
          </a:xfrm>
        </p:grpSpPr>
        <p:sp>
          <p:nvSpPr>
            <p:cNvPr id="9936" name="Google Shape;9936;p7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76"/>
          <p:cNvGrpSpPr/>
          <p:nvPr/>
        </p:nvGrpSpPr>
        <p:grpSpPr>
          <a:xfrm>
            <a:off x="5331543" y="1987846"/>
            <a:ext cx="314662" cy="358099"/>
            <a:chOff x="-57549075" y="3590375"/>
            <a:chExt cx="279625" cy="318225"/>
          </a:xfrm>
        </p:grpSpPr>
        <p:sp>
          <p:nvSpPr>
            <p:cNvPr id="9943" name="Google Shape;9943;p7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76"/>
          <p:cNvGrpSpPr/>
          <p:nvPr/>
        </p:nvGrpSpPr>
        <p:grpSpPr>
          <a:xfrm>
            <a:off x="5323740" y="2429217"/>
            <a:ext cx="359871" cy="359871"/>
            <a:chOff x="-57570350" y="3982600"/>
            <a:chExt cx="319800" cy="319800"/>
          </a:xfrm>
        </p:grpSpPr>
        <p:sp>
          <p:nvSpPr>
            <p:cNvPr id="9948" name="Google Shape;9948;p7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76"/>
          <p:cNvGrpSpPr/>
          <p:nvPr/>
        </p:nvGrpSpPr>
        <p:grpSpPr>
          <a:xfrm>
            <a:off x="7538779" y="1531646"/>
            <a:ext cx="314662" cy="358999"/>
            <a:chOff x="-55576850" y="3198125"/>
            <a:chExt cx="279625" cy="319025"/>
          </a:xfrm>
        </p:grpSpPr>
        <p:sp>
          <p:nvSpPr>
            <p:cNvPr id="9953" name="Google Shape;9953;p7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76"/>
          <p:cNvGrpSpPr/>
          <p:nvPr/>
        </p:nvGrpSpPr>
        <p:grpSpPr>
          <a:xfrm>
            <a:off x="7516174" y="1987621"/>
            <a:ext cx="359871" cy="358324"/>
            <a:chOff x="-55596550" y="3590175"/>
            <a:chExt cx="319800" cy="318425"/>
          </a:xfrm>
        </p:grpSpPr>
        <p:sp>
          <p:nvSpPr>
            <p:cNvPr id="9958" name="Google Shape;9958;p7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6"/>
          <p:cNvGrpSpPr/>
          <p:nvPr/>
        </p:nvGrpSpPr>
        <p:grpSpPr>
          <a:xfrm>
            <a:off x="7531412" y="2428964"/>
            <a:ext cx="358999" cy="359252"/>
            <a:chOff x="-55595775" y="3982375"/>
            <a:chExt cx="319025" cy="319250"/>
          </a:xfrm>
        </p:grpSpPr>
        <p:sp>
          <p:nvSpPr>
            <p:cNvPr id="9963" name="Google Shape;9963;p7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76"/>
          <p:cNvGrpSpPr/>
          <p:nvPr/>
        </p:nvGrpSpPr>
        <p:grpSpPr>
          <a:xfrm>
            <a:off x="6188595" y="2887174"/>
            <a:ext cx="358999" cy="358099"/>
            <a:chOff x="-53635375" y="3192625"/>
            <a:chExt cx="319025" cy="318225"/>
          </a:xfrm>
        </p:grpSpPr>
        <p:sp>
          <p:nvSpPr>
            <p:cNvPr id="9970" name="Google Shape;9970;p7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76"/>
          <p:cNvGrpSpPr/>
          <p:nvPr/>
        </p:nvGrpSpPr>
        <p:grpSpPr>
          <a:xfrm>
            <a:off x="6210763" y="3358148"/>
            <a:ext cx="314662" cy="358999"/>
            <a:chOff x="-53615675" y="3584850"/>
            <a:chExt cx="279625" cy="319025"/>
          </a:xfrm>
        </p:grpSpPr>
        <p:sp>
          <p:nvSpPr>
            <p:cNvPr id="9974" name="Google Shape;9974;p7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6"/>
          <p:cNvGrpSpPr/>
          <p:nvPr/>
        </p:nvGrpSpPr>
        <p:grpSpPr>
          <a:xfrm>
            <a:off x="6188609" y="3821074"/>
            <a:ext cx="358971" cy="357874"/>
            <a:chOff x="-53634575" y="3976500"/>
            <a:chExt cx="319000" cy="318025"/>
          </a:xfrm>
        </p:grpSpPr>
        <p:sp>
          <p:nvSpPr>
            <p:cNvPr id="9978" name="Google Shape;9978;p7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76"/>
          <p:cNvGrpSpPr/>
          <p:nvPr/>
        </p:nvGrpSpPr>
        <p:grpSpPr>
          <a:xfrm>
            <a:off x="7983413" y="3364028"/>
            <a:ext cx="314662" cy="358436"/>
            <a:chOff x="-52023900" y="3590075"/>
            <a:chExt cx="279625" cy="318525"/>
          </a:xfrm>
        </p:grpSpPr>
        <p:sp>
          <p:nvSpPr>
            <p:cNvPr id="9987" name="Google Shape;9987;p7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76"/>
          <p:cNvGrpSpPr/>
          <p:nvPr/>
        </p:nvGrpSpPr>
        <p:grpSpPr>
          <a:xfrm>
            <a:off x="5746654" y="1532546"/>
            <a:ext cx="358971" cy="358971"/>
            <a:chOff x="-57173375" y="3198925"/>
            <a:chExt cx="319000" cy="319000"/>
          </a:xfrm>
        </p:grpSpPr>
        <p:sp>
          <p:nvSpPr>
            <p:cNvPr id="9995" name="Google Shape;9995;p7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76"/>
          <p:cNvGrpSpPr/>
          <p:nvPr/>
        </p:nvGrpSpPr>
        <p:grpSpPr>
          <a:xfrm>
            <a:off x="5747541" y="2009987"/>
            <a:ext cx="357198" cy="314690"/>
            <a:chOff x="-57176525" y="3610050"/>
            <a:chExt cx="317425" cy="279650"/>
          </a:xfrm>
        </p:grpSpPr>
        <p:sp>
          <p:nvSpPr>
            <p:cNvPr id="10000" name="Google Shape;10000;p7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76"/>
          <p:cNvGrpSpPr/>
          <p:nvPr/>
        </p:nvGrpSpPr>
        <p:grpSpPr>
          <a:xfrm>
            <a:off x="5779179" y="2428542"/>
            <a:ext cx="323524" cy="358774"/>
            <a:chOff x="-57162350" y="3982000"/>
            <a:chExt cx="287500" cy="318825"/>
          </a:xfrm>
        </p:grpSpPr>
        <p:sp>
          <p:nvSpPr>
            <p:cNvPr id="10006" name="Google Shape;10006;p7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76"/>
          <p:cNvGrpSpPr/>
          <p:nvPr/>
        </p:nvGrpSpPr>
        <p:grpSpPr>
          <a:xfrm>
            <a:off x="7957995" y="1532546"/>
            <a:ext cx="358099" cy="356326"/>
            <a:chOff x="-55202750" y="3198925"/>
            <a:chExt cx="318225" cy="316650"/>
          </a:xfrm>
        </p:grpSpPr>
        <p:sp>
          <p:nvSpPr>
            <p:cNvPr id="10015" name="Google Shape;10015;p7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76"/>
          <p:cNvGrpSpPr/>
          <p:nvPr/>
        </p:nvGrpSpPr>
        <p:grpSpPr>
          <a:xfrm>
            <a:off x="7968629" y="1987846"/>
            <a:ext cx="336830" cy="358099"/>
            <a:chOff x="-55194875" y="3590375"/>
            <a:chExt cx="299325" cy="318225"/>
          </a:xfrm>
        </p:grpSpPr>
        <p:sp>
          <p:nvSpPr>
            <p:cNvPr id="10018" name="Google Shape;10018;p7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6"/>
          <p:cNvGrpSpPr/>
          <p:nvPr/>
        </p:nvGrpSpPr>
        <p:grpSpPr>
          <a:xfrm>
            <a:off x="7973247" y="2430117"/>
            <a:ext cx="357198" cy="357198"/>
            <a:chOff x="-55203525" y="3983400"/>
            <a:chExt cx="317425" cy="317425"/>
          </a:xfrm>
        </p:grpSpPr>
        <p:sp>
          <p:nvSpPr>
            <p:cNvPr id="10024" name="Google Shape;10024;p7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76"/>
          <p:cNvGrpSpPr/>
          <p:nvPr/>
        </p:nvGrpSpPr>
        <p:grpSpPr>
          <a:xfrm>
            <a:off x="6639727" y="2887174"/>
            <a:ext cx="335930" cy="358971"/>
            <a:chOff x="-53232900" y="3192625"/>
            <a:chExt cx="298525" cy="319000"/>
          </a:xfrm>
        </p:grpSpPr>
        <p:sp>
          <p:nvSpPr>
            <p:cNvPr id="10028" name="Google Shape;10028;p7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76"/>
          <p:cNvGrpSpPr/>
          <p:nvPr/>
        </p:nvGrpSpPr>
        <p:grpSpPr>
          <a:xfrm>
            <a:off x="6629093" y="3358148"/>
            <a:ext cx="357198" cy="356326"/>
            <a:chOff x="-53242350" y="3584850"/>
            <a:chExt cx="317425" cy="316650"/>
          </a:xfrm>
        </p:grpSpPr>
        <p:sp>
          <p:nvSpPr>
            <p:cNvPr id="10037" name="Google Shape;10037;p7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6"/>
          <p:cNvGrpSpPr/>
          <p:nvPr/>
        </p:nvGrpSpPr>
        <p:grpSpPr>
          <a:xfrm>
            <a:off x="6650362" y="3820849"/>
            <a:ext cx="314662" cy="358999"/>
            <a:chOff x="-53224225" y="3976300"/>
            <a:chExt cx="279625" cy="319025"/>
          </a:xfrm>
        </p:grpSpPr>
        <p:sp>
          <p:nvSpPr>
            <p:cNvPr id="10043" name="Google Shape;10043;p7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76"/>
          <p:cNvGrpSpPr/>
          <p:nvPr/>
        </p:nvGrpSpPr>
        <p:grpSpPr>
          <a:xfrm>
            <a:off x="7961258" y="3828529"/>
            <a:ext cx="358971" cy="358408"/>
            <a:chOff x="-52043575" y="3983125"/>
            <a:chExt cx="319000" cy="318500"/>
          </a:xfrm>
        </p:grpSpPr>
        <p:sp>
          <p:nvSpPr>
            <p:cNvPr id="10051" name="Google Shape;10051;p7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6"/>
          <p:cNvGrpSpPr/>
          <p:nvPr/>
        </p:nvGrpSpPr>
        <p:grpSpPr>
          <a:xfrm>
            <a:off x="6215199" y="1532546"/>
            <a:ext cx="314662" cy="358971"/>
            <a:chOff x="-56766175" y="3198925"/>
            <a:chExt cx="279625" cy="319000"/>
          </a:xfrm>
        </p:grpSpPr>
        <p:sp>
          <p:nvSpPr>
            <p:cNvPr id="10061" name="Google Shape;10061;p7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76"/>
          <p:cNvGrpSpPr/>
          <p:nvPr/>
        </p:nvGrpSpPr>
        <p:grpSpPr>
          <a:xfrm>
            <a:off x="6214313" y="1987846"/>
            <a:ext cx="316434" cy="358099"/>
            <a:chOff x="-56766175" y="3590375"/>
            <a:chExt cx="281200" cy="318225"/>
          </a:xfrm>
        </p:grpSpPr>
        <p:sp>
          <p:nvSpPr>
            <p:cNvPr id="10069" name="Google Shape;10069;p7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76"/>
          <p:cNvGrpSpPr/>
          <p:nvPr/>
        </p:nvGrpSpPr>
        <p:grpSpPr>
          <a:xfrm>
            <a:off x="6251269" y="2429217"/>
            <a:ext cx="272126" cy="358099"/>
            <a:chOff x="-56747275" y="3982600"/>
            <a:chExt cx="241825" cy="318225"/>
          </a:xfrm>
        </p:grpSpPr>
        <p:sp>
          <p:nvSpPr>
            <p:cNvPr id="10074" name="Google Shape;10074;p7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76"/>
          <p:cNvGrpSpPr/>
          <p:nvPr/>
        </p:nvGrpSpPr>
        <p:grpSpPr>
          <a:xfrm>
            <a:off x="4881188" y="2894264"/>
            <a:ext cx="314662" cy="358971"/>
            <a:chOff x="-54793175" y="3198925"/>
            <a:chExt cx="279625" cy="319000"/>
          </a:xfrm>
        </p:grpSpPr>
        <p:sp>
          <p:nvSpPr>
            <p:cNvPr id="10082" name="Google Shape;10082;p7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6"/>
          <p:cNvGrpSpPr/>
          <p:nvPr/>
        </p:nvGrpSpPr>
        <p:grpSpPr>
          <a:xfrm>
            <a:off x="4859020" y="3371455"/>
            <a:ext cx="358999" cy="342991"/>
            <a:chOff x="-54812875" y="3596675"/>
            <a:chExt cx="319025" cy="304800"/>
          </a:xfrm>
        </p:grpSpPr>
        <p:sp>
          <p:nvSpPr>
            <p:cNvPr id="10090" name="Google Shape;10090;p7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7" name="Google Shape;10097;p76"/>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9" name="Google Shape;10099;p76"/>
          <p:cNvGrpSpPr/>
          <p:nvPr/>
        </p:nvGrpSpPr>
        <p:grpSpPr>
          <a:xfrm>
            <a:off x="4881188" y="3827938"/>
            <a:ext cx="314662" cy="358099"/>
            <a:chOff x="-54793175" y="3982600"/>
            <a:chExt cx="279625" cy="318225"/>
          </a:xfrm>
        </p:grpSpPr>
        <p:sp>
          <p:nvSpPr>
            <p:cNvPr id="10100" name="Google Shape;10100;p7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76"/>
          <p:cNvGrpSpPr/>
          <p:nvPr/>
        </p:nvGrpSpPr>
        <p:grpSpPr>
          <a:xfrm>
            <a:off x="7092647" y="2887174"/>
            <a:ext cx="314662" cy="358099"/>
            <a:chOff x="-52832000" y="3192625"/>
            <a:chExt cx="279625" cy="318225"/>
          </a:xfrm>
        </p:grpSpPr>
        <p:sp>
          <p:nvSpPr>
            <p:cNvPr id="10108" name="Google Shape;10108;p7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6"/>
          <p:cNvGrpSpPr/>
          <p:nvPr/>
        </p:nvGrpSpPr>
        <p:grpSpPr>
          <a:xfrm>
            <a:off x="7070492" y="3359048"/>
            <a:ext cx="358971" cy="357198"/>
            <a:chOff x="-52851675" y="3585650"/>
            <a:chExt cx="319000" cy="317425"/>
          </a:xfrm>
        </p:grpSpPr>
        <p:sp>
          <p:nvSpPr>
            <p:cNvPr id="10117" name="Google Shape;10117;p7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76"/>
          <p:cNvGrpSpPr/>
          <p:nvPr/>
        </p:nvGrpSpPr>
        <p:grpSpPr>
          <a:xfrm>
            <a:off x="7092647" y="3820849"/>
            <a:ext cx="314662" cy="358999"/>
            <a:chOff x="-52832000" y="3976300"/>
            <a:chExt cx="279625" cy="319025"/>
          </a:xfrm>
        </p:grpSpPr>
        <p:sp>
          <p:nvSpPr>
            <p:cNvPr id="10124" name="Google Shape;10124;p7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76"/>
          <p:cNvGrpSpPr/>
          <p:nvPr/>
        </p:nvGrpSpPr>
        <p:grpSpPr>
          <a:xfrm>
            <a:off x="6209853" y="4275497"/>
            <a:ext cx="316434" cy="358099"/>
            <a:chOff x="-51633225" y="3198925"/>
            <a:chExt cx="281200" cy="318225"/>
          </a:xfrm>
        </p:grpSpPr>
        <p:sp>
          <p:nvSpPr>
            <p:cNvPr id="10130" name="Google Shape;10130;p7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76"/>
          <p:cNvGrpSpPr/>
          <p:nvPr/>
        </p:nvGrpSpPr>
        <p:grpSpPr>
          <a:xfrm>
            <a:off x="6628676" y="1533418"/>
            <a:ext cx="365188" cy="357226"/>
            <a:chOff x="-56396775" y="3199700"/>
            <a:chExt cx="324525" cy="317450"/>
          </a:xfrm>
        </p:grpSpPr>
        <p:sp>
          <p:nvSpPr>
            <p:cNvPr id="10138" name="Google Shape;10138;p7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76"/>
          <p:cNvGrpSpPr/>
          <p:nvPr/>
        </p:nvGrpSpPr>
        <p:grpSpPr>
          <a:xfrm>
            <a:off x="6631771" y="1999353"/>
            <a:ext cx="358999" cy="335958"/>
            <a:chOff x="-56394425" y="3600600"/>
            <a:chExt cx="319025" cy="298550"/>
          </a:xfrm>
        </p:grpSpPr>
        <p:sp>
          <p:nvSpPr>
            <p:cNvPr id="10145" name="Google Shape;10145;p7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8" name="Google Shape;10148;p76"/>
          <p:cNvGrpSpPr/>
          <p:nvPr/>
        </p:nvGrpSpPr>
        <p:grpSpPr>
          <a:xfrm>
            <a:off x="6662538" y="2430117"/>
            <a:ext cx="327068" cy="357198"/>
            <a:chOff x="-56379450" y="3983400"/>
            <a:chExt cx="290650" cy="317425"/>
          </a:xfrm>
        </p:grpSpPr>
        <p:sp>
          <p:nvSpPr>
            <p:cNvPr id="10149" name="Google Shape;10149;p7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6"/>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6"/>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6"/>
          <p:cNvGrpSpPr/>
          <p:nvPr/>
        </p:nvGrpSpPr>
        <p:grpSpPr>
          <a:xfrm>
            <a:off x="5326242" y="2894264"/>
            <a:ext cx="316434" cy="358971"/>
            <a:chOff x="-54401725" y="3198925"/>
            <a:chExt cx="281200" cy="319000"/>
          </a:xfrm>
        </p:grpSpPr>
        <p:sp>
          <p:nvSpPr>
            <p:cNvPr id="10158" name="Google Shape;10158;p7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76"/>
          <p:cNvGrpSpPr/>
          <p:nvPr/>
        </p:nvGrpSpPr>
        <p:grpSpPr>
          <a:xfrm>
            <a:off x="5327128" y="3364365"/>
            <a:ext cx="314662" cy="358099"/>
            <a:chOff x="-54401725" y="3590375"/>
            <a:chExt cx="279625" cy="318225"/>
          </a:xfrm>
        </p:grpSpPr>
        <p:sp>
          <p:nvSpPr>
            <p:cNvPr id="10170" name="Google Shape;10170;p7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76"/>
          <p:cNvGrpSpPr/>
          <p:nvPr/>
        </p:nvGrpSpPr>
        <p:grpSpPr>
          <a:xfrm>
            <a:off x="5324920" y="3827938"/>
            <a:ext cx="319079" cy="358099"/>
            <a:chOff x="-54403300" y="3982600"/>
            <a:chExt cx="283550" cy="318225"/>
          </a:xfrm>
        </p:grpSpPr>
        <p:sp>
          <p:nvSpPr>
            <p:cNvPr id="10177" name="Google Shape;10177;p7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6"/>
          <p:cNvGrpSpPr/>
          <p:nvPr/>
        </p:nvGrpSpPr>
        <p:grpSpPr>
          <a:xfrm>
            <a:off x="7512313" y="2889172"/>
            <a:ext cx="356298" cy="356973"/>
            <a:chOff x="-52458650" y="3194400"/>
            <a:chExt cx="316625" cy="317225"/>
          </a:xfrm>
        </p:grpSpPr>
        <p:sp>
          <p:nvSpPr>
            <p:cNvPr id="10183" name="Google Shape;10183;p7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76"/>
          <p:cNvGrpSpPr/>
          <p:nvPr/>
        </p:nvGrpSpPr>
        <p:grpSpPr>
          <a:xfrm>
            <a:off x="7521611" y="3358148"/>
            <a:ext cx="337703" cy="357845"/>
            <a:chOff x="-52450000" y="3584850"/>
            <a:chExt cx="300100" cy="318000"/>
          </a:xfrm>
        </p:grpSpPr>
        <p:sp>
          <p:nvSpPr>
            <p:cNvPr id="10192" name="Google Shape;10192;p7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6"/>
          <p:cNvGrpSpPr/>
          <p:nvPr/>
        </p:nvGrpSpPr>
        <p:grpSpPr>
          <a:xfrm>
            <a:off x="7533131" y="3822621"/>
            <a:ext cx="314662" cy="357226"/>
            <a:chOff x="-52440550" y="3977875"/>
            <a:chExt cx="279625" cy="317450"/>
          </a:xfrm>
        </p:grpSpPr>
        <p:sp>
          <p:nvSpPr>
            <p:cNvPr id="10200" name="Google Shape;10200;p7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6"/>
          <p:cNvGrpSpPr/>
          <p:nvPr/>
        </p:nvGrpSpPr>
        <p:grpSpPr>
          <a:xfrm>
            <a:off x="6645066" y="4278827"/>
            <a:ext cx="314662" cy="358999"/>
            <a:chOff x="-51623775" y="3584850"/>
            <a:chExt cx="279625" cy="319025"/>
          </a:xfrm>
        </p:grpSpPr>
        <p:sp>
          <p:nvSpPr>
            <p:cNvPr id="10209" name="Google Shape;10209;p7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28"/>
        <p:cNvGrpSpPr/>
        <p:nvPr/>
      </p:nvGrpSpPr>
      <p:grpSpPr>
        <a:xfrm>
          <a:off x="0" y="0"/>
          <a:ext cx="0" cy="0"/>
          <a:chOff x="0" y="0"/>
          <a:chExt cx="0" cy="0"/>
        </a:xfrm>
      </p:grpSpPr>
      <p:grpSp>
        <p:nvGrpSpPr>
          <p:cNvPr id="3131" name="Google Shape;3131;p36"/>
          <p:cNvGrpSpPr/>
          <p:nvPr/>
        </p:nvGrpSpPr>
        <p:grpSpPr>
          <a:xfrm>
            <a:off x="7346197" y="3649610"/>
            <a:ext cx="1216200" cy="1216200"/>
            <a:chOff x="3963900" y="1535675"/>
            <a:chExt cx="1216200" cy="1216200"/>
          </a:xfrm>
        </p:grpSpPr>
        <p:sp>
          <p:nvSpPr>
            <p:cNvPr id="3132" name="Google Shape;3132;p36"/>
            <p:cNvSpPr/>
            <p:nvPr/>
          </p:nvSpPr>
          <p:spPr>
            <a:xfrm>
              <a:off x="3963900" y="1535675"/>
              <a:ext cx="1216200" cy="1216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3" name="Google Shape;3133;p36"/>
            <p:cNvGrpSpPr/>
            <p:nvPr/>
          </p:nvGrpSpPr>
          <p:grpSpPr>
            <a:xfrm>
              <a:off x="4161046" y="1844190"/>
              <a:ext cx="821908" cy="599170"/>
              <a:chOff x="4154118" y="3868888"/>
              <a:chExt cx="736411" cy="536939"/>
            </a:xfrm>
          </p:grpSpPr>
          <p:sp>
            <p:nvSpPr>
              <p:cNvPr id="3134" name="Google Shape;3134;p36"/>
              <p:cNvSpPr/>
              <p:nvPr/>
            </p:nvSpPr>
            <p:spPr>
              <a:xfrm>
                <a:off x="4154118" y="4006426"/>
                <a:ext cx="352087" cy="399400"/>
              </a:xfrm>
              <a:custGeom>
                <a:avLst/>
                <a:gdLst/>
                <a:ahLst/>
                <a:cxnLst/>
                <a:rect l="l" t="t" r="r" b="b"/>
                <a:pathLst>
                  <a:path w="3758" h="4263" extrusionOk="0">
                    <a:moveTo>
                      <a:pt x="142" y="0"/>
                    </a:moveTo>
                    <a:cubicBezTo>
                      <a:pt x="132" y="0"/>
                      <a:pt x="122" y="0"/>
                      <a:pt x="112" y="1"/>
                    </a:cubicBezTo>
                    <a:cubicBezTo>
                      <a:pt x="46" y="5"/>
                      <a:pt x="0" y="67"/>
                      <a:pt x="14" y="131"/>
                    </a:cubicBezTo>
                    <a:lnTo>
                      <a:pt x="522" y="2415"/>
                    </a:lnTo>
                    <a:cubicBezTo>
                      <a:pt x="569" y="2640"/>
                      <a:pt x="720" y="2828"/>
                      <a:pt x="927" y="2926"/>
                    </a:cubicBezTo>
                    <a:lnTo>
                      <a:pt x="1848" y="3360"/>
                    </a:lnTo>
                    <a:cubicBezTo>
                      <a:pt x="2040" y="3451"/>
                      <a:pt x="2163" y="3643"/>
                      <a:pt x="2163" y="3855"/>
                    </a:cubicBezTo>
                    <a:lnTo>
                      <a:pt x="2163" y="4263"/>
                    </a:lnTo>
                    <a:lnTo>
                      <a:pt x="3757" y="4263"/>
                    </a:lnTo>
                    <a:lnTo>
                      <a:pt x="3757" y="2526"/>
                    </a:lnTo>
                    <a:cubicBezTo>
                      <a:pt x="3757" y="2352"/>
                      <a:pt x="3677" y="2188"/>
                      <a:pt x="3538" y="2081"/>
                    </a:cubicBezTo>
                    <a:lnTo>
                      <a:pt x="2621" y="1373"/>
                    </a:lnTo>
                    <a:cubicBezTo>
                      <a:pt x="2569" y="1333"/>
                      <a:pt x="2510" y="1315"/>
                      <a:pt x="2451" y="1315"/>
                    </a:cubicBezTo>
                    <a:cubicBezTo>
                      <a:pt x="2330" y="1315"/>
                      <a:pt x="2213" y="1394"/>
                      <a:pt x="2178" y="1525"/>
                    </a:cubicBezTo>
                    <a:cubicBezTo>
                      <a:pt x="2150" y="1629"/>
                      <a:pt x="2186" y="1743"/>
                      <a:pt x="2268" y="1811"/>
                    </a:cubicBezTo>
                    <a:lnTo>
                      <a:pt x="2623" y="2109"/>
                    </a:lnTo>
                    <a:cubicBezTo>
                      <a:pt x="2682" y="2159"/>
                      <a:pt x="2717" y="2232"/>
                      <a:pt x="2717" y="2308"/>
                    </a:cubicBezTo>
                    <a:lnTo>
                      <a:pt x="2717" y="2709"/>
                    </a:lnTo>
                    <a:lnTo>
                      <a:pt x="1275" y="2065"/>
                    </a:lnTo>
                    <a:lnTo>
                      <a:pt x="609" y="321"/>
                    </a:lnTo>
                    <a:cubicBezTo>
                      <a:pt x="535" y="126"/>
                      <a:pt x="347"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6"/>
              <p:cNvSpPr/>
              <p:nvPr/>
            </p:nvSpPr>
            <p:spPr>
              <a:xfrm>
                <a:off x="4538254" y="4006426"/>
                <a:ext cx="352274" cy="399400"/>
              </a:xfrm>
              <a:custGeom>
                <a:avLst/>
                <a:gdLst/>
                <a:ahLst/>
                <a:cxnLst/>
                <a:rect l="l" t="t" r="r" b="b"/>
                <a:pathLst>
                  <a:path w="3760" h="4263" extrusionOk="0">
                    <a:moveTo>
                      <a:pt x="3617" y="0"/>
                    </a:moveTo>
                    <a:cubicBezTo>
                      <a:pt x="3412" y="0"/>
                      <a:pt x="3224" y="126"/>
                      <a:pt x="3150" y="321"/>
                    </a:cubicBezTo>
                    <a:lnTo>
                      <a:pt x="2484" y="2065"/>
                    </a:lnTo>
                    <a:lnTo>
                      <a:pt x="1043" y="2709"/>
                    </a:lnTo>
                    <a:lnTo>
                      <a:pt x="1043" y="2308"/>
                    </a:lnTo>
                    <a:cubicBezTo>
                      <a:pt x="1043" y="2232"/>
                      <a:pt x="1077" y="2159"/>
                      <a:pt x="1136" y="2109"/>
                    </a:cubicBezTo>
                    <a:lnTo>
                      <a:pt x="1490" y="1811"/>
                    </a:lnTo>
                    <a:cubicBezTo>
                      <a:pt x="1574" y="1743"/>
                      <a:pt x="1609" y="1629"/>
                      <a:pt x="1581" y="1525"/>
                    </a:cubicBezTo>
                    <a:cubicBezTo>
                      <a:pt x="1546" y="1394"/>
                      <a:pt x="1430" y="1315"/>
                      <a:pt x="1308" y="1315"/>
                    </a:cubicBezTo>
                    <a:cubicBezTo>
                      <a:pt x="1250" y="1315"/>
                      <a:pt x="1190" y="1333"/>
                      <a:pt x="1138" y="1373"/>
                    </a:cubicBezTo>
                    <a:lnTo>
                      <a:pt x="220" y="2081"/>
                    </a:lnTo>
                    <a:cubicBezTo>
                      <a:pt x="82" y="2188"/>
                      <a:pt x="1" y="2352"/>
                      <a:pt x="1" y="2526"/>
                    </a:cubicBezTo>
                    <a:lnTo>
                      <a:pt x="1" y="4263"/>
                    </a:lnTo>
                    <a:lnTo>
                      <a:pt x="1596" y="4263"/>
                    </a:lnTo>
                    <a:lnTo>
                      <a:pt x="1596" y="3855"/>
                    </a:lnTo>
                    <a:cubicBezTo>
                      <a:pt x="1596" y="3643"/>
                      <a:pt x="1719" y="3451"/>
                      <a:pt x="1911" y="3360"/>
                    </a:cubicBezTo>
                    <a:lnTo>
                      <a:pt x="2832" y="2926"/>
                    </a:lnTo>
                    <a:cubicBezTo>
                      <a:pt x="3039" y="2828"/>
                      <a:pt x="3190" y="2640"/>
                      <a:pt x="3237" y="2415"/>
                    </a:cubicBezTo>
                    <a:lnTo>
                      <a:pt x="3745" y="131"/>
                    </a:lnTo>
                    <a:cubicBezTo>
                      <a:pt x="3759" y="67"/>
                      <a:pt x="3713" y="5"/>
                      <a:pt x="3648" y="1"/>
                    </a:cubicBezTo>
                    <a:cubicBezTo>
                      <a:pt x="3637" y="0"/>
                      <a:pt x="3627" y="0"/>
                      <a:pt x="3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6"/>
              <p:cNvSpPr/>
              <p:nvPr/>
            </p:nvSpPr>
            <p:spPr>
              <a:xfrm>
                <a:off x="4436599" y="3868888"/>
                <a:ext cx="171172" cy="249403"/>
              </a:xfrm>
              <a:custGeom>
                <a:avLst/>
                <a:gdLst/>
                <a:ahLst/>
                <a:cxnLst/>
                <a:rect l="l" t="t" r="r" b="b"/>
                <a:pathLst>
                  <a:path w="1827" h="2662" extrusionOk="0">
                    <a:moveTo>
                      <a:pt x="914" y="1"/>
                    </a:moveTo>
                    <a:cubicBezTo>
                      <a:pt x="914" y="1"/>
                      <a:pt x="0" y="599"/>
                      <a:pt x="0" y="1339"/>
                    </a:cubicBezTo>
                    <a:cubicBezTo>
                      <a:pt x="0" y="2009"/>
                      <a:pt x="337" y="2564"/>
                      <a:pt x="776" y="2661"/>
                    </a:cubicBezTo>
                    <a:cubicBezTo>
                      <a:pt x="724" y="2490"/>
                      <a:pt x="690" y="2225"/>
                      <a:pt x="690" y="1926"/>
                    </a:cubicBezTo>
                    <a:cubicBezTo>
                      <a:pt x="690" y="1411"/>
                      <a:pt x="913" y="991"/>
                      <a:pt x="913" y="991"/>
                    </a:cubicBezTo>
                    <a:cubicBezTo>
                      <a:pt x="913" y="991"/>
                      <a:pt x="1135" y="1410"/>
                      <a:pt x="1135" y="1926"/>
                    </a:cubicBezTo>
                    <a:cubicBezTo>
                      <a:pt x="1135" y="2224"/>
                      <a:pt x="1101" y="2490"/>
                      <a:pt x="1049" y="2661"/>
                    </a:cubicBezTo>
                    <a:cubicBezTo>
                      <a:pt x="1488" y="2564"/>
                      <a:pt x="1825" y="2009"/>
                      <a:pt x="1825" y="1339"/>
                    </a:cubicBezTo>
                    <a:cubicBezTo>
                      <a:pt x="1827" y="599"/>
                      <a:pt x="914" y="1"/>
                      <a:pt x="9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29" name="Google Shape;3129;p36"/>
          <p:cNvSpPr txBox="1">
            <a:spLocks noGrp="1"/>
          </p:cNvSpPr>
          <p:nvPr>
            <p:ph type="body" idx="1"/>
          </p:nvPr>
        </p:nvSpPr>
        <p:spPr>
          <a:xfrm>
            <a:off x="1273518" y="1774074"/>
            <a:ext cx="6698559" cy="2029793"/>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2000" b="1" i="0" dirty="0">
                <a:solidFill>
                  <a:schemeClr val="bg2">
                    <a:lumMod val="95000"/>
                    <a:lumOff val="5000"/>
                  </a:schemeClr>
                </a:solidFill>
                <a:effectLst/>
                <a:latin typeface="-apple-system"/>
              </a:rPr>
              <a:t>Southeast Asia is highly susceptible to frequent and severe environmental disasters. The recent floods in Southeast Asia have been caused by a variety of events, including typhoons, severe rainfall, and tropical storms . Four tropical cyclones, as well as strong and extended monsoon rains, caused extensive damage in Thailand, Cambodia, the Philippines, Vietnam, and Indonesia</a:t>
            </a:r>
            <a:r>
              <a:rPr lang="en-US" b="0" i="0" dirty="0">
                <a:solidFill>
                  <a:srgbClr val="C9D1D9"/>
                </a:solidFill>
                <a:effectLst/>
                <a:latin typeface="-apple-system"/>
              </a:rPr>
              <a:t>.</a:t>
            </a:r>
            <a:endParaRPr dirty="0"/>
          </a:p>
        </p:txBody>
      </p:sp>
      <p:sp>
        <p:nvSpPr>
          <p:cNvPr id="3130" name="Google Shape;3130;p36"/>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21"/>
        <p:cNvGrpSpPr/>
        <p:nvPr/>
      </p:nvGrpSpPr>
      <p:grpSpPr>
        <a:xfrm>
          <a:off x="0" y="0"/>
          <a:ext cx="0" cy="0"/>
          <a:chOff x="0" y="0"/>
          <a:chExt cx="0" cy="0"/>
        </a:xfrm>
      </p:grpSpPr>
      <p:sp>
        <p:nvSpPr>
          <p:cNvPr id="10222" name="Google Shape;10222;p77"/>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23" name="Google Shape;10223;p77"/>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224" name="Google Shape;10224;p77"/>
          <p:cNvGrpSpPr/>
          <p:nvPr/>
        </p:nvGrpSpPr>
        <p:grpSpPr>
          <a:xfrm>
            <a:off x="885675" y="1539249"/>
            <a:ext cx="276003" cy="357300"/>
            <a:chOff x="-50469125" y="3183175"/>
            <a:chExt cx="233150" cy="301825"/>
          </a:xfrm>
        </p:grpSpPr>
        <p:sp>
          <p:nvSpPr>
            <p:cNvPr id="10225" name="Google Shape;10225;p7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77"/>
          <p:cNvGrpSpPr/>
          <p:nvPr/>
        </p:nvGrpSpPr>
        <p:grpSpPr>
          <a:xfrm>
            <a:off x="845574" y="1974651"/>
            <a:ext cx="356205" cy="355288"/>
            <a:chOff x="-50504575" y="3550975"/>
            <a:chExt cx="300900" cy="300125"/>
          </a:xfrm>
        </p:grpSpPr>
        <p:sp>
          <p:nvSpPr>
            <p:cNvPr id="10229" name="Google Shape;10229;p7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77"/>
          <p:cNvGrpSpPr/>
          <p:nvPr/>
        </p:nvGrpSpPr>
        <p:grpSpPr>
          <a:xfrm>
            <a:off x="845574" y="2412893"/>
            <a:ext cx="356205" cy="354341"/>
            <a:chOff x="-50503000" y="3921175"/>
            <a:chExt cx="300900" cy="299325"/>
          </a:xfrm>
        </p:grpSpPr>
        <p:sp>
          <p:nvSpPr>
            <p:cNvPr id="10234" name="Google Shape;10234;p7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77"/>
          <p:cNvGrpSpPr/>
          <p:nvPr/>
        </p:nvGrpSpPr>
        <p:grpSpPr>
          <a:xfrm>
            <a:off x="3049627" y="1558811"/>
            <a:ext cx="355258" cy="356205"/>
            <a:chOff x="-48630025" y="3199700"/>
            <a:chExt cx="300100" cy="300900"/>
          </a:xfrm>
        </p:grpSpPr>
        <p:sp>
          <p:nvSpPr>
            <p:cNvPr id="10240" name="Google Shape;10240;p7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7"/>
          <p:cNvGrpSpPr/>
          <p:nvPr/>
        </p:nvGrpSpPr>
        <p:grpSpPr>
          <a:xfrm>
            <a:off x="3049627" y="1996107"/>
            <a:ext cx="355258" cy="355258"/>
            <a:chOff x="-48630025" y="3569100"/>
            <a:chExt cx="300100" cy="300100"/>
          </a:xfrm>
        </p:grpSpPr>
        <p:sp>
          <p:nvSpPr>
            <p:cNvPr id="10244" name="Google Shape;10244;p7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77"/>
          <p:cNvGrpSpPr/>
          <p:nvPr/>
        </p:nvGrpSpPr>
        <p:grpSpPr>
          <a:xfrm>
            <a:off x="3050101" y="2433403"/>
            <a:ext cx="354311" cy="353394"/>
            <a:chOff x="-48629225" y="3938500"/>
            <a:chExt cx="299300" cy="298525"/>
          </a:xfrm>
        </p:grpSpPr>
        <p:sp>
          <p:nvSpPr>
            <p:cNvPr id="10255" name="Google Shape;10255;p7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77"/>
          <p:cNvGrpSpPr/>
          <p:nvPr/>
        </p:nvGrpSpPr>
        <p:grpSpPr>
          <a:xfrm>
            <a:off x="1785504" y="2904744"/>
            <a:ext cx="311458" cy="354341"/>
            <a:chOff x="-46762575" y="3200500"/>
            <a:chExt cx="263100" cy="299325"/>
          </a:xfrm>
        </p:grpSpPr>
        <p:sp>
          <p:nvSpPr>
            <p:cNvPr id="10260" name="Google Shape;10260;p7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77"/>
          <p:cNvGrpSpPr/>
          <p:nvPr/>
        </p:nvGrpSpPr>
        <p:grpSpPr>
          <a:xfrm>
            <a:off x="1763589" y="3363466"/>
            <a:ext cx="355288" cy="312375"/>
            <a:chOff x="-46779900" y="3588000"/>
            <a:chExt cx="300125" cy="263875"/>
          </a:xfrm>
        </p:grpSpPr>
        <p:sp>
          <p:nvSpPr>
            <p:cNvPr id="10266" name="Google Shape;10266;p7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7"/>
          <p:cNvGrpSpPr/>
          <p:nvPr/>
        </p:nvGrpSpPr>
        <p:grpSpPr>
          <a:xfrm>
            <a:off x="1764062" y="3778388"/>
            <a:ext cx="354341" cy="353394"/>
            <a:chOff x="-46779100" y="3938500"/>
            <a:chExt cx="299325" cy="298525"/>
          </a:xfrm>
        </p:grpSpPr>
        <p:sp>
          <p:nvSpPr>
            <p:cNvPr id="10271" name="Google Shape;10271;p7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7"/>
          <p:cNvGrpSpPr/>
          <p:nvPr/>
        </p:nvGrpSpPr>
        <p:grpSpPr>
          <a:xfrm>
            <a:off x="3971800" y="2911255"/>
            <a:ext cx="355258" cy="355288"/>
            <a:chOff x="-44924250" y="3206000"/>
            <a:chExt cx="300100" cy="300125"/>
          </a:xfrm>
        </p:grpSpPr>
        <p:sp>
          <p:nvSpPr>
            <p:cNvPr id="10274" name="Google Shape;10274;p7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7"/>
          <p:cNvGrpSpPr/>
          <p:nvPr/>
        </p:nvGrpSpPr>
        <p:grpSpPr>
          <a:xfrm>
            <a:off x="1286286" y="1539249"/>
            <a:ext cx="355258" cy="355258"/>
            <a:chOff x="-50134375" y="3183175"/>
            <a:chExt cx="300100" cy="300100"/>
          </a:xfrm>
        </p:grpSpPr>
        <p:sp>
          <p:nvSpPr>
            <p:cNvPr id="10280" name="Google Shape;10280;p7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7"/>
          <p:cNvGrpSpPr/>
          <p:nvPr/>
        </p:nvGrpSpPr>
        <p:grpSpPr>
          <a:xfrm>
            <a:off x="1286286" y="1974651"/>
            <a:ext cx="355258" cy="355288"/>
            <a:chOff x="-50134375" y="3550975"/>
            <a:chExt cx="300100" cy="300125"/>
          </a:xfrm>
        </p:grpSpPr>
        <p:sp>
          <p:nvSpPr>
            <p:cNvPr id="10291" name="Google Shape;10291;p7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77"/>
          <p:cNvGrpSpPr/>
          <p:nvPr/>
        </p:nvGrpSpPr>
        <p:grpSpPr>
          <a:xfrm>
            <a:off x="1286286" y="2412183"/>
            <a:ext cx="355258" cy="355051"/>
            <a:chOff x="-50134375" y="3920575"/>
            <a:chExt cx="300100" cy="299925"/>
          </a:xfrm>
        </p:grpSpPr>
        <p:sp>
          <p:nvSpPr>
            <p:cNvPr id="10294" name="Google Shape;10294;p7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7"/>
          <p:cNvGrpSpPr/>
          <p:nvPr/>
        </p:nvGrpSpPr>
        <p:grpSpPr>
          <a:xfrm>
            <a:off x="3497010" y="1559758"/>
            <a:ext cx="357123" cy="355258"/>
            <a:chOff x="-48262200" y="3200500"/>
            <a:chExt cx="301675" cy="300100"/>
          </a:xfrm>
        </p:grpSpPr>
        <p:sp>
          <p:nvSpPr>
            <p:cNvPr id="10298" name="Google Shape;10298;p7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7"/>
          <p:cNvGrpSpPr/>
          <p:nvPr/>
        </p:nvGrpSpPr>
        <p:grpSpPr>
          <a:xfrm>
            <a:off x="3526383" y="1996847"/>
            <a:ext cx="298377" cy="354519"/>
            <a:chOff x="-48233050" y="3569725"/>
            <a:chExt cx="252050" cy="299475"/>
          </a:xfrm>
        </p:grpSpPr>
        <p:sp>
          <p:nvSpPr>
            <p:cNvPr id="10308" name="Google Shape;10308;p7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7"/>
          <p:cNvGrpSpPr/>
          <p:nvPr/>
        </p:nvGrpSpPr>
        <p:grpSpPr>
          <a:xfrm>
            <a:off x="3550148" y="2430591"/>
            <a:ext cx="250847" cy="358070"/>
            <a:chOff x="-48216525" y="3936125"/>
            <a:chExt cx="211900" cy="302475"/>
          </a:xfrm>
        </p:grpSpPr>
        <p:sp>
          <p:nvSpPr>
            <p:cNvPr id="10312" name="Google Shape;10312;p7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77"/>
          <p:cNvGrpSpPr/>
          <p:nvPr/>
        </p:nvGrpSpPr>
        <p:grpSpPr>
          <a:xfrm>
            <a:off x="2205866" y="2905661"/>
            <a:ext cx="355258" cy="355288"/>
            <a:chOff x="-46410500" y="3201275"/>
            <a:chExt cx="300100" cy="300125"/>
          </a:xfrm>
        </p:grpSpPr>
        <p:sp>
          <p:nvSpPr>
            <p:cNvPr id="10317" name="Google Shape;10317;p7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77"/>
          <p:cNvGrpSpPr/>
          <p:nvPr/>
        </p:nvGrpSpPr>
        <p:grpSpPr>
          <a:xfrm>
            <a:off x="2205866" y="3341092"/>
            <a:ext cx="355258" cy="356205"/>
            <a:chOff x="-46409700" y="3569100"/>
            <a:chExt cx="300100" cy="300900"/>
          </a:xfrm>
        </p:grpSpPr>
        <p:sp>
          <p:nvSpPr>
            <p:cNvPr id="10323" name="Google Shape;10323;p7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7"/>
          <p:cNvGrpSpPr/>
          <p:nvPr/>
        </p:nvGrpSpPr>
        <p:grpSpPr>
          <a:xfrm>
            <a:off x="2193747" y="3776524"/>
            <a:ext cx="379497" cy="358070"/>
            <a:chOff x="-46422300" y="3936925"/>
            <a:chExt cx="320575" cy="302475"/>
          </a:xfrm>
        </p:grpSpPr>
        <p:sp>
          <p:nvSpPr>
            <p:cNvPr id="10329" name="Google Shape;10329;p7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77"/>
          <p:cNvGrpSpPr/>
          <p:nvPr/>
        </p:nvGrpSpPr>
        <p:grpSpPr>
          <a:xfrm>
            <a:off x="3971326" y="3330852"/>
            <a:ext cx="356205" cy="355258"/>
            <a:chOff x="-44914800" y="3560450"/>
            <a:chExt cx="300900" cy="300100"/>
          </a:xfrm>
        </p:grpSpPr>
        <p:sp>
          <p:nvSpPr>
            <p:cNvPr id="10332" name="Google Shape;10332;p7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77"/>
          <p:cNvGrpSpPr/>
          <p:nvPr/>
        </p:nvGrpSpPr>
        <p:grpSpPr>
          <a:xfrm>
            <a:off x="1726378" y="1539486"/>
            <a:ext cx="354311" cy="354104"/>
            <a:chOff x="-49764975" y="3183375"/>
            <a:chExt cx="299300" cy="299125"/>
          </a:xfrm>
        </p:grpSpPr>
        <p:sp>
          <p:nvSpPr>
            <p:cNvPr id="10338" name="Google Shape;10338;p7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77"/>
          <p:cNvGrpSpPr/>
          <p:nvPr/>
        </p:nvGrpSpPr>
        <p:grpSpPr>
          <a:xfrm>
            <a:off x="1726378" y="1974947"/>
            <a:ext cx="354311" cy="355909"/>
            <a:chOff x="-49764975" y="3551225"/>
            <a:chExt cx="299300" cy="300650"/>
          </a:xfrm>
        </p:grpSpPr>
        <p:sp>
          <p:nvSpPr>
            <p:cNvPr id="10348" name="Google Shape;10348;p7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7"/>
          <p:cNvGrpSpPr/>
          <p:nvPr/>
        </p:nvGrpSpPr>
        <p:grpSpPr>
          <a:xfrm>
            <a:off x="1724040" y="2411710"/>
            <a:ext cx="358987" cy="355525"/>
            <a:chOff x="-49766550" y="3920175"/>
            <a:chExt cx="303250" cy="300325"/>
          </a:xfrm>
        </p:grpSpPr>
        <p:sp>
          <p:nvSpPr>
            <p:cNvPr id="10360" name="Google Shape;10360;p7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7"/>
          <p:cNvGrpSpPr/>
          <p:nvPr/>
        </p:nvGrpSpPr>
        <p:grpSpPr>
          <a:xfrm>
            <a:off x="3939571" y="1559758"/>
            <a:ext cx="357123" cy="354341"/>
            <a:chOff x="-47892800" y="3200500"/>
            <a:chExt cx="301675" cy="299325"/>
          </a:xfrm>
        </p:grpSpPr>
        <p:sp>
          <p:nvSpPr>
            <p:cNvPr id="10365" name="Google Shape;10365;p7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77"/>
          <p:cNvGrpSpPr/>
          <p:nvPr/>
        </p:nvGrpSpPr>
        <p:grpSpPr>
          <a:xfrm>
            <a:off x="4003437" y="1996107"/>
            <a:ext cx="229391" cy="355258"/>
            <a:chOff x="-47839250" y="3569100"/>
            <a:chExt cx="193775" cy="300100"/>
          </a:xfrm>
        </p:grpSpPr>
        <p:sp>
          <p:nvSpPr>
            <p:cNvPr id="10372" name="Google Shape;10372;p7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77"/>
          <p:cNvGrpSpPr/>
          <p:nvPr/>
        </p:nvGrpSpPr>
        <p:grpSpPr>
          <a:xfrm>
            <a:off x="3940503" y="2432456"/>
            <a:ext cx="355258" cy="356205"/>
            <a:chOff x="-47892800" y="3937700"/>
            <a:chExt cx="300100" cy="300900"/>
          </a:xfrm>
        </p:grpSpPr>
        <p:sp>
          <p:nvSpPr>
            <p:cNvPr id="10379" name="Google Shape;10379;p7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77"/>
          <p:cNvGrpSpPr/>
          <p:nvPr/>
        </p:nvGrpSpPr>
        <p:grpSpPr>
          <a:xfrm>
            <a:off x="2645798" y="2926170"/>
            <a:ext cx="355258" cy="311458"/>
            <a:chOff x="-46042675" y="3218600"/>
            <a:chExt cx="300100" cy="263100"/>
          </a:xfrm>
        </p:grpSpPr>
        <p:sp>
          <p:nvSpPr>
            <p:cNvPr id="10388" name="Google Shape;10388;p7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7"/>
          <p:cNvGrpSpPr/>
          <p:nvPr/>
        </p:nvGrpSpPr>
        <p:grpSpPr>
          <a:xfrm>
            <a:off x="2645798" y="3340619"/>
            <a:ext cx="355258" cy="323118"/>
            <a:chOff x="-46042675" y="3568700"/>
            <a:chExt cx="300100" cy="272950"/>
          </a:xfrm>
        </p:grpSpPr>
        <p:sp>
          <p:nvSpPr>
            <p:cNvPr id="10395" name="Google Shape;10395;p7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77"/>
          <p:cNvGrpSpPr/>
          <p:nvPr/>
        </p:nvGrpSpPr>
        <p:grpSpPr>
          <a:xfrm>
            <a:off x="2687749" y="3777589"/>
            <a:ext cx="271357" cy="356057"/>
            <a:chOff x="-46007225" y="3937825"/>
            <a:chExt cx="229225" cy="300775"/>
          </a:xfrm>
        </p:grpSpPr>
        <p:sp>
          <p:nvSpPr>
            <p:cNvPr id="10400" name="Google Shape;10400;p7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77"/>
          <p:cNvGrpSpPr/>
          <p:nvPr/>
        </p:nvGrpSpPr>
        <p:grpSpPr>
          <a:xfrm>
            <a:off x="3993241" y="3767675"/>
            <a:ext cx="312375" cy="357596"/>
            <a:chOff x="-44895900" y="3929450"/>
            <a:chExt cx="263875" cy="302075"/>
          </a:xfrm>
        </p:grpSpPr>
        <p:sp>
          <p:nvSpPr>
            <p:cNvPr id="10411" name="Google Shape;10411;p7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77"/>
          <p:cNvGrpSpPr/>
          <p:nvPr/>
        </p:nvGrpSpPr>
        <p:grpSpPr>
          <a:xfrm>
            <a:off x="2167060" y="1550436"/>
            <a:ext cx="356205" cy="332885"/>
            <a:chOff x="-49397175" y="3192625"/>
            <a:chExt cx="300900" cy="281200"/>
          </a:xfrm>
        </p:grpSpPr>
        <p:sp>
          <p:nvSpPr>
            <p:cNvPr id="10418" name="Google Shape;10418;p7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7"/>
          <p:cNvGrpSpPr/>
          <p:nvPr/>
        </p:nvGrpSpPr>
        <p:grpSpPr>
          <a:xfrm>
            <a:off x="2193163" y="1974651"/>
            <a:ext cx="304000" cy="356205"/>
            <a:chOff x="-49375900" y="3550975"/>
            <a:chExt cx="256800" cy="300900"/>
          </a:xfrm>
        </p:grpSpPr>
        <p:sp>
          <p:nvSpPr>
            <p:cNvPr id="10426" name="Google Shape;10426;p7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77"/>
          <p:cNvGrpSpPr/>
          <p:nvPr/>
        </p:nvGrpSpPr>
        <p:grpSpPr>
          <a:xfrm>
            <a:off x="2188516" y="2411946"/>
            <a:ext cx="313293" cy="356205"/>
            <a:chOff x="-49378250" y="3920375"/>
            <a:chExt cx="264650" cy="300900"/>
          </a:xfrm>
        </p:grpSpPr>
        <p:sp>
          <p:nvSpPr>
            <p:cNvPr id="10438" name="Google Shape;10438;p7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77"/>
          <p:cNvGrpSpPr/>
          <p:nvPr/>
        </p:nvGrpSpPr>
        <p:grpSpPr>
          <a:xfrm>
            <a:off x="907504" y="2904744"/>
            <a:ext cx="312375" cy="357123"/>
            <a:chOff x="-47505300" y="3200500"/>
            <a:chExt cx="263875" cy="301675"/>
          </a:xfrm>
        </p:grpSpPr>
        <p:sp>
          <p:nvSpPr>
            <p:cNvPr id="10446" name="Google Shape;10446;p7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77"/>
          <p:cNvGrpSpPr/>
          <p:nvPr/>
        </p:nvGrpSpPr>
        <p:grpSpPr>
          <a:xfrm>
            <a:off x="885604" y="3341092"/>
            <a:ext cx="356176" cy="355051"/>
            <a:chOff x="-47524975" y="3569100"/>
            <a:chExt cx="300875" cy="299925"/>
          </a:xfrm>
        </p:grpSpPr>
        <p:sp>
          <p:nvSpPr>
            <p:cNvPr id="10460" name="Google Shape;10460;p7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77"/>
          <p:cNvGrpSpPr/>
          <p:nvPr/>
        </p:nvGrpSpPr>
        <p:grpSpPr>
          <a:xfrm>
            <a:off x="886062" y="3820354"/>
            <a:ext cx="355258" cy="270410"/>
            <a:chOff x="-47523400" y="3973950"/>
            <a:chExt cx="300100" cy="228425"/>
          </a:xfrm>
        </p:grpSpPr>
        <p:sp>
          <p:nvSpPr>
            <p:cNvPr id="10466" name="Google Shape;10466;p7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7"/>
          <p:cNvGrpSpPr/>
          <p:nvPr/>
        </p:nvGrpSpPr>
        <p:grpSpPr>
          <a:xfrm>
            <a:off x="3091183" y="2903353"/>
            <a:ext cx="354341" cy="357596"/>
            <a:chOff x="-45673275" y="3199325"/>
            <a:chExt cx="299325" cy="302075"/>
          </a:xfrm>
        </p:grpSpPr>
        <p:sp>
          <p:nvSpPr>
            <p:cNvPr id="10472" name="Google Shape;10472;p7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77"/>
          <p:cNvGrpSpPr/>
          <p:nvPr/>
        </p:nvGrpSpPr>
        <p:grpSpPr>
          <a:xfrm>
            <a:off x="3090251" y="3361602"/>
            <a:ext cx="356205" cy="314240"/>
            <a:chOff x="-45674075" y="3586425"/>
            <a:chExt cx="300900" cy="265450"/>
          </a:xfrm>
        </p:grpSpPr>
        <p:sp>
          <p:nvSpPr>
            <p:cNvPr id="10476" name="Google Shape;10476;p7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77"/>
          <p:cNvGrpSpPr/>
          <p:nvPr/>
        </p:nvGrpSpPr>
        <p:grpSpPr>
          <a:xfrm>
            <a:off x="3091183" y="3777441"/>
            <a:ext cx="354341" cy="356205"/>
            <a:chOff x="-45673275" y="3937700"/>
            <a:chExt cx="299325" cy="300900"/>
          </a:xfrm>
        </p:grpSpPr>
        <p:sp>
          <p:nvSpPr>
            <p:cNvPr id="10479" name="Google Shape;10479;p7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77"/>
          <p:cNvGrpSpPr/>
          <p:nvPr/>
        </p:nvGrpSpPr>
        <p:grpSpPr>
          <a:xfrm>
            <a:off x="2205349" y="4270225"/>
            <a:ext cx="356205" cy="356205"/>
            <a:chOff x="-44512325" y="3176075"/>
            <a:chExt cx="300900" cy="300900"/>
          </a:xfrm>
        </p:grpSpPr>
        <p:sp>
          <p:nvSpPr>
            <p:cNvPr id="10486" name="Google Shape;10486;p7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77"/>
          <p:cNvGrpSpPr/>
          <p:nvPr/>
        </p:nvGrpSpPr>
        <p:grpSpPr>
          <a:xfrm>
            <a:off x="2608689" y="1539249"/>
            <a:ext cx="354341" cy="354341"/>
            <a:chOff x="-49027775" y="3183175"/>
            <a:chExt cx="299325" cy="299325"/>
          </a:xfrm>
        </p:grpSpPr>
        <p:sp>
          <p:nvSpPr>
            <p:cNvPr id="10490" name="Google Shape;10490;p7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77"/>
          <p:cNvGrpSpPr/>
          <p:nvPr/>
        </p:nvGrpSpPr>
        <p:grpSpPr>
          <a:xfrm>
            <a:off x="2608230" y="1974651"/>
            <a:ext cx="355258" cy="357152"/>
            <a:chOff x="-49027775" y="3550975"/>
            <a:chExt cx="300100" cy="301700"/>
          </a:xfrm>
        </p:grpSpPr>
        <p:sp>
          <p:nvSpPr>
            <p:cNvPr id="10495" name="Google Shape;10495;p7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7"/>
          <p:cNvGrpSpPr/>
          <p:nvPr/>
        </p:nvGrpSpPr>
        <p:grpSpPr>
          <a:xfrm>
            <a:off x="2606306" y="2411710"/>
            <a:ext cx="359106" cy="355525"/>
            <a:chOff x="-49031025" y="3920175"/>
            <a:chExt cx="303350" cy="300325"/>
          </a:xfrm>
        </p:grpSpPr>
        <p:sp>
          <p:nvSpPr>
            <p:cNvPr id="10506" name="Google Shape;10506;p7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77"/>
          <p:cNvGrpSpPr/>
          <p:nvPr/>
        </p:nvGrpSpPr>
        <p:grpSpPr>
          <a:xfrm>
            <a:off x="1322411" y="2904744"/>
            <a:ext cx="356176" cy="354341"/>
            <a:chOff x="-47155575" y="3200500"/>
            <a:chExt cx="300875" cy="299325"/>
          </a:xfrm>
        </p:grpSpPr>
        <p:sp>
          <p:nvSpPr>
            <p:cNvPr id="10513" name="Google Shape;10513;p7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77"/>
          <p:cNvGrpSpPr/>
          <p:nvPr/>
        </p:nvGrpSpPr>
        <p:grpSpPr>
          <a:xfrm>
            <a:off x="1322870" y="3341092"/>
            <a:ext cx="355258" cy="355258"/>
            <a:chOff x="-47154800" y="3569100"/>
            <a:chExt cx="300100" cy="300100"/>
          </a:xfrm>
        </p:grpSpPr>
        <p:sp>
          <p:nvSpPr>
            <p:cNvPr id="10520" name="Google Shape;10520;p7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77"/>
          <p:cNvGrpSpPr/>
          <p:nvPr/>
        </p:nvGrpSpPr>
        <p:grpSpPr>
          <a:xfrm>
            <a:off x="1323343" y="3779305"/>
            <a:ext cx="354311" cy="353423"/>
            <a:chOff x="-47154000" y="3939275"/>
            <a:chExt cx="299300" cy="298550"/>
          </a:xfrm>
        </p:grpSpPr>
        <p:sp>
          <p:nvSpPr>
            <p:cNvPr id="10527" name="Google Shape;10527;p7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77"/>
          <p:cNvGrpSpPr/>
          <p:nvPr/>
        </p:nvGrpSpPr>
        <p:grpSpPr>
          <a:xfrm>
            <a:off x="3548633" y="2904744"/>
            <a:ext cx="312375" cy="354341"/>
            <a:chOff x="-45286550" y="3200500"/>
            <a:chExt cx="263875" cy="299325"/>
          </a:xfrm>
        </p:grpSpPr>
        <p:sp>
          <p:nvSpPr>
            <p:cNvPr id="10532" name="Google Shape;10532;p7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77"/>
          <p:cNvGrpSpPr/>
          <p:nvPr/>
        </p:nvGrpSpPr>
        <p:grpSpPr>
          <a:xfrm>
            <a:off x="3548633" y="3342039"/>
            <a:ext cx="312375" cy="354311"/>
            <a:chOff x="-45286550" y="3569900"/>
            <a:chExt cx="263875" cy="299300"/>
          </a:xfrm>
        </p:grpSpPr>
        <p:sp>
          <p:nvSpPr>
            <p:cNvPr id="10536" name="Google Shape;10536;p7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7"/>
          <p:cNvGrpSpPr/>
          <p:nvPr/>
        </p:nvGrpSpPr>
        <p:grpSpPr>
          <a:xfrm>
            <a:off x="3559820" y="3778388"/>
            <a:ext cx="290001" cy="355258"/>
            <a:chOff x="-45277900" y="3938500"/>
            <a:chExt cx="244975" cy="300100"/>
          </a:xfrm>
        </p:grpSpPr>
        <p:sp>
          <p:nvSpPr>
            <p:cNvPr id="10543" name="Google Shape;10543;p7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77"/>
          <p:cNvGrpSpPr/>
          <p:nvPr/>
        </p:nvGrpSpPr>
        <p:grpSpPr>
          <a:xfrm>
            <a:off x="2645769" y="4247490"/>
            <a:ext cx="355258" cy="355258"/>
            <a:chOff x="-44502875" y="3576975"/>
            <a:chExt cx="300100" cy="300100"/>
          </a:xfrm>
        </p:grpSpPr>
        <p:sp>
          <p:nvSpPr>
            <p:cNvPr id="10548" name="Google Shape;10548;p7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77"/>
          <p:cNvGrpSpPr/>
          <p:nvPr/>
        </p:nvGrpSpPr>
        <p:grpSpPr>
          <a:xfrm>
            <a:off x="4858968" y="1532275"/>
            <a:ext cx="356221" cy="354973"/>
            <a:chOff x="-13947000" y="3212800"/>
            <a:chExt cx="353675" cy="352400"/>
          </a:xfrm>
        </p:grpSpPr>
        <p:sp>
          <p:nvSpPr>
            <p:cNvPr id="10552" name="Google Shape;10552;p7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7"/>
          <p:cNvGrpSpPr/>
          <p:nvPr/>
        </p:nvGrpSpPr>
        <p:grpSpPr>
          <a:xfrm>
            <a:off x="4858981" y="1973145"/>
            <a:ext cx="356196" cy="354670"/>
            <a:chOff x="-13946200" y="3647075"/>
            <a:chExt cx="353650" cy="352100"/>
          </a:xfrm>
        </p:grpSpPr>
        <p:sp>
          <p:nvSpPr>
            <p:cNvPr id="10555" name="Google Shape;10555;p7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77"/>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2" name="Google Shape;10562;p77"/>
          <p:cNvGrpSpPr/>
          <p:nvPr/>
        </p:nvGrpSpPr>
        <p:grpSpPr>
          <a:xfrm>
            <a:off x="6642374" y="1532628"/>
            <a:ext cx="357002" cy="354267"/>
            <a:chOff x="-12163025" y="3214275"/>
            <a:chExt cx="354450" cy="351700"/>
          </a:xfrm>
        </p:grpSpPr>
        <p:sp>
          <p:nvSpPr>
            <p:cNvPr id="10563" name="Google Shape;10563;p7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77"/>
          <p:cNvGrpSpPr/>
          <p:nvPr/>
        </p:nvGrpSpPr>
        <p:grpSpPr>
          <a:xfrm>
            <a:off x="6643154" y="1972365"/>
            <a:ext cx="355441" cy="356232"/>
            <a:chOff x="-12160675" y="3647875"/>
            <a:chExt cx="352900" cy="353650"/>
          </a:xfrm>
        </p:grpSpPr>
        <p:sp>
          <p:nvSpPr>
            <p:cNvPr id="10567" name="Google Shape;10567;p7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7"/>
          <p:cNvGrpSpPr/>
          <p:nvPr/>
        </p:nvGrpSpPr>
        <p:grpSpPr>
          <a:xfrm>
            <a:off x="6653870" y="2416821"/>
            <a:ext cx="354635" cy="356232"/>
            <a:chOff x="-12160675" y="4081850"/>
            <a:chExt cx="352100" cy="353650"/>
          </a:xfrm>
        </p:grpSpPr>
        <p:sp>
          <p:nvSpPr>
            <p:cNvPr id="10575" name="Google Shape;10575;p7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77"/>
          <p:cNvGrpSpPr/>
          <p:nvPr/>
        </p:nvGrpSpPr>
        <p:grpSpPr>
          <a:xfrm>
            <a:off x="4858836" y="2891264"/>
            <a:ext cx="355416" cy="355652"/>
            <a:chOff x="-10391650" y="3180600"/>
            <a:chExt cx="352875" cy="353075"/>
          </a:xfrm>
        </p:grpSpPr>
        <p:sp>
          <p:nvSpPr>
            <p:cNvPr id="10582" name="Google Shape;10582;p7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77"/>
          <p:cNvGrpSpPr/>
          <p:nvPr/>
        </p:nvGrpSpPr>
        <p:grpSpPr>
          <a:xfrm>
            <a:off x="4858835" y="3368062"/>
            <a:ext cx="354635" cy="353890"/>
            <a:chOff x="-10390875" y="3616350"/>
            <a:chExt cx="352100" cy="351325"/>
          </a:xfrm>
        </p:grpSpPr>
        <p:sp>
          <p:nvSpPr>
            <p:cNvPr id="10589" name="Google Shape;10589;p7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7"/>
          <p:cNvGrpSpPr/>
          <p:nvPr/>
        </p:nvGrpSpPr>
        <p:grpSpPr>
          <a:xfrm>
            <a:off x="7525810" y="2892727"/>
            <a:ext cx="312585" cy="354670"/>
            <a:chOff x="-10370400" y="4049550"/>
            <a:chExt cx="310350" cy="352100"/>
          </a:xfrm>
        </p:grpSpPr>
        <p:sp>
          <p:nvSpPr>
            <p:cNvPr id="10593" name="Google Shape;10593;p7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7"/>
          <p:cNvGrpSpPr/>
          <p:nvPr/>
        </p:nvGrpSpPr>
        <p:grpSpPr>
          <a:xfrm>
            <a:off x="6630066" y="2891668"/>
            <a:ext cx="379236" cy="354847"/>
            <a:chOff x="-8674650" y="3210975"/>
            <a:chExt cx="376525" cy="352275"/>
          </a:xfrm>
        </p:grpSpPr>
        <p:sp>
          <p:nvSpPr>
            <p:cNvPr id="10599" name="Google Shape;10599;p7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7"/>
          <p:cNvGrpSpPr/>
          <p:nvPr/>
        </p:nvGrpSpPr>
        <p:grpSpPr>
          <a:xfrm>
            <a:off x="5301563" y="1531633"/>
            <a:ext cx="356221" cy="356257"/>
            <a:chOff x="-13512225" y="3211525"/>
            <a:chExt cx="353675" cy="353675"/>
          </a:xfrm>
        </p:grpSpPr>
        <p:sp>
          <p:nvSpPr>
            <p:cNvPr id="10606" name="Google Shape;10606;p7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77"/>
          <p:cNvGrpSpPr/>
          <p:nvPr/>
        </p:nvGrpSpPr>
        <p:grpSpPr>
          <a:xfrm>
            <a:off x="5301563" y="1973145"/>
            <a:ext cx="356221" cy="354670"/>
            <a:chOff x="-13512225" y="3647075"/>
            <a:chExt cx="353675" cy="352100"/>
          </a:xfrm>
        </p:grpSpPr>
        <p:sp>
          <p:nvSpPr>
            <p:cNvPr id="10612" name="Google Shape;10612;p7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77"/>
          <p:cNvGrpSpPr/>
          <p:nvPr/>
        </p:nvGrpSpPr>
        <p:grpSpPr>
          <a:xfrm>
            <a:off x="5311876" y="2417211"/>
            <a:ext cx="356221" cy="355451"/>
            <a:chOff x="-13512225" y="4080275"/>
            <a:chExt cx="353675" cy="352875"/>
          </a:xfrm>
        </p:grpSpPr>
        <p:sp>
          <p:nvSpPr>
            <p:cNvPr id="10623" name="Google Shape;10623;p7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77"/>
          <p:cNvGrpSpPr/>
          <p:nvPr/>
        </p:nvGrpSpPr>
        <p:grpSpPr>
          <a:xfrm>
            <a:off x="7084956" y="1564572"/>
            <a:ext cx="356196" cy="290379"/>
            <a:chOff x="-11728250" y="3245400"/>
            <a:chExt cx="353650" cy="288275"/>
          </a:xfrm>
        </p:grpSpPr>
        <p:sp>
          <p:nvSpPr>
            <p:cNvPr id="10635" name="Google Shape;10635;p7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0" name="Google Shape;10640;p77"/>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1" name="Google Shape;10641;p77"/>
          <p:cNvGrpSpPr/>
          <p:nvPr/>
        </p:nvGrpSpPr>
        <p:grpSpPr>
          <a:xfrm>
            <a:off x="7083760" y="1971660"/>
            <a:ext cx="358588" cy="357642"/>
            <a:chOff x="-11729050" y="3646475"/>
            <a:chExt cx="356025" cy="355050"/>
          </a:xfrm>
        </p:grpSpPr>
        <p:sp>
          <p:nvSpPr>
            <p:cNvPr id="10642" name="Google Shape;10642;p77"/>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7"/>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7"/>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7"/>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7"/>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7"/>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7"/>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7"/>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7"/>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7"/>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7"/>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77"/>
          <p:cNvGrpSpPr/>
          <p:nvPr/>
        </p:nvGrpSpPr>
        <p:grpSpPr>
          <a:xfrm>
            <a:off x="7117464" y="2417211"/>
            <a:ext cx="311804" cy="355451"/>
            <a:chOff x="-11703850" y="4081850"/>
            <a:chExt cx="309575" cy="352875"/>
          </a:xfrm>
        </p:grpSpPr>
        <p:sp>
          <p:nvSpPr>
            <p:cNvPr id="10654" name="Google Shape;10654;p7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77"/>
          <p:cNvGrpSpPr/>
          <p:nvPr/>
        </p:nvGrpSpPr>
        <p:grpSpPr>
          <a:xfrm>
            <a:off x="5306120" y="2891364"/>
            <a:ext cx="357002" cy="355451"/>
            <a:chOff x="-9958475" y="3180025"/>
            <a:chExt cx="354450" cy="352875"/>
          </a:xfrm>
        </p:grpSpPr>
        <p:sp>
          <p:nvSpPr>
            <p:cNvPr id="10663" name="Google Shape;10663;p7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77"/>
          <p:cNvGrpSpPr/>
          <p:nvPr/>
        </p:nvGrpSpPr>
        <p:grpSpPr>
          <a:xfrm>
            <a:off x="5315247" y="3367345"/>
            <a:ext cx="337966" cy="355325"/>
            <a:chOff x="-9949025" y="3615575"/>
            <a:chExt cx="335550" cy="352750"/>
          </a:xfrm>
        </p:grpSpPr>
        <p:sp>
          <p:nvSpPr>
            <p:cNvPr id="10667" name="Google Shape;10667;p7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77"/>
          <p:cNvGrpSpPr/>
          <p:nvPr/>
        </p:nvGrpSpPr>
        <p:grpSpPr>
          <a:xfrm>
            <a:off x="7950093" y="2890851"/>
            <a:ext cx="360175" cy="358423"/>
            <a:chOff x="-9961625" y="4048175"/>
            <a:chExt cx="357600" cy="355825"/>
          </a:xfrm>
        </p:grpSpPr>
        <p:sp>
          <p:nvSpPr>
            <p:cNvPr id="10671" name="Google Shape;10671;p7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77"/>
          <p:cNvGrpSpPr/>
          <p:nvPr/>
        </p:nvGrpSpPr>
        <p:grpSpPr>
          <a:xfrm>
            <a:off x="6636814" y="3366363"/>
            <a:ext cx="364959" cy="357289"/>
            <a:chOff x="-8680950" y="3624225"/>
            <a:chExt cx="362350" cy="354700"/>
          </a:xfrm>
        </p:grpSpPr>
        <p:sp>
          <p:nvSpPr>
            <p:cNvPr id="10678" name="Google Shape;10678;p7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7"/>
          <p:cNvGrpSpPr/>
          <p:nvPr/>
        </p:nvGrpSpPr>
        <p:grpSpPr>
          <a:xfrm>
            <a:off x="5773058" y="1532024"/>
            <a:ext cx="313365" cy="355476"/>
            <a:chOff x="-13056975" y="3212300"/>
            <a:chExt cx="311125" cy="352900"/>
          </a:xfrm>
        </p:grpSpPr>
        <p:sp>
          <p:nvSpPr>
            <p:cNvPr id="10685" name="Google Shape;10685;p7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77"/>
          <p:cNvGrpSpPr/>
          <p:nvPr/>
        </p:nvGrpSpPr>
        <p:grpSpPr>
          <a:xfrm>
            <a:off x="5750446" y="1972818"/>
            <a:ext cx="358588" cy="355325"/>
            <a:chOff x="-13077450" y="3647075"/>
            <a:chExt cx="356025" cy="352750"/>
          </a:xfrm>
        </p:grpSpPr>
        <p:sp>
          <p:nvSpPr>
            <p:cNvPr id="10690" name="Google Shape;10690;p7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77"/>
          <p:cNvGrpSpPr/>
          <p:nvPr/>
        </p:nvGrpSpPr>
        <p:grpSpPr>
          <a:xfrm>
            <a:off x="5761552" y="2416418"/>
            <a:ext cx="357002" cy="357037"/>
            <a:chOff x="-13079025" y="4079475"/>
            <a:chExt cx="354450" cy="354450"/>
          </a:xfrm>
        </p:grpSpPr>
        <p:sp>
          <p:nvSpPr>
            <p:cNvPr id="10694" name="Google Shape;10694;p7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7"/>
          <p:cNvGrpSpPr/>
          <p:nvPr/>
        </p:nvGrpSpPr>
        <p:grpSpPr>
          <a:xfrm>
            <a:off x="7534619" y="1532427"/>
            <a:ext cx="356221" cy="354670"/>
            <a:chOff x="-11292700" y="3213875"/>
            <a:chExt cx="353675" cy="352100"/>
          </a:xfrm>
        </p:grpSpPr>
        <p:sp>
          <p:nvSpPr>
            <p:cNvPr id="10699" name="Google Shape;10699;p7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77"/>
          <p:cNvGrpSpPr/>
          <p:nvPr/>
        </p:nvGrpSpPr>
        <p:grpSpPr>
          <a:xfrm>
            <a:off x="7528677" y="1972365"/>
            <a:ext cx="368106" cy="356232"/>
            <a:chOff x="-11299000" y="3647875"/>
            <a:chExt cx="365475" cy="353650"/>
          </a:xfrm>
        </p:grpSpPr>
        <p:sp>
          <p:nvSpPr>
            <p:cNvPr id="10707" name="Google Shape;10707;p7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77"/>
          <p:cNvGrpSpPr/>
          <p:nvPr/>
        </p:nvGrpSpPr>
        <p:grpSpPr>
          <a:xfrm>
            <a:off x="7544139" y="2428316"/>
            <a:ext cx="357808" cy="333240"/>
            <a:chOff x="-11295075" y="4092875"/>
            <a:chExt cx="355250" cy="330825"/>
          </a:xfrm>
        </p:grpSpPr>
        <p:sp>
          <p:nvSpPr>
            <p:cNvPr id="10714" name="Google Shape;10714;p7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77"/>
          <p:cNvGrpSpPr/>
          <p:nvPr/>
        </p:nvGrpSpPr>
        <p:grpSpPr>
          <a:xfrm>
            <a:off x="5769739" y="2891364"/>
            <a:ext cx="312585" cy="355451"/>
            <a:chOff x="-9500075" y="3180800"/>
            <a:chExt cx="310350" cy="352875"/>
          </a:xfrm>
        </p:grpSpPr>
        <p:sp>
          <p:nvSpPr>
            <p:cNvPr id="10720" name="Google Shape;10720;p7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9" name="Google Shape;10729;p77"/>
          <p:cNvGrpSpPr/>
          <p:nvPr/>
        </p:nvGrpSpPr>
        <p:grpSpPr>
          <a:xfrm>
            <a:off x="5747530" y="3366879"/>
            <a:ext cx="356221" cy="356257"/>
            <a:chOff x="-9523700" y="3614000"/>
            <a:chExt cx="353675" cy="353675"/>
          </a:xfrm>
        </p:grpSpPr>
        <p:sp>
          <p:nvSpPr>
            <p:cNvPr id="10730" name="Google Shape;10730;p7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77"/>
          <p:cNvGrpSpPr/>
          <p:nvPr/>
        </p:nvGrpSpPr>
        <p:grpSpPr>
          <a:xfrm>
            <a:off x="7532481" y="3389521"/>
            <a:ext cx="356221" cy="354670"/>
            <a:chOff x="-9523700" y="4049550"/>
            <a:chExt cx="353675" cy="352100"/>
          </a:xfrm>
        </p:grpSpPr>
        <p:sp>
          <p:nvSpPr>
            <p:cNvPr id="10740" name="Google Shape;10740;p7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77"/>
          <p:cNvGrpSpPr/>
          <p:nvPr/>
        </p:nvGrpSpPr>
        <p:grpSpPr>
          <a:xfrm>
            <a:off x="7088596" y="3389494"/>
            <a:ext cx="357002" cy="311029"/>
            <a:chOff x="-8209150" y="3659675"/>
            <a:chExt cx="354450" cy="308775"/>
          </a:xfrm>
        </p:grpSpPr>
        <p:sp>
          <p:nvSpPr>
            <p:cNvPr id="10748" name="Google Shape;10748;p7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77"/>
          <p:cNvGrpSpPr/>
          <p:nvPr/>
        </p:nvGrpSpPr>
        <p:grpSpPr>
          <a:xfrm>
            <a:off x="6191845" y="1532024"/>
            <a:ext cx="356221" cy="355476"/>
            <a:chOff x="-12643475" y="3212300"/>
            <a:chExt cx="353675" cy="352900"/>
          </a:xfrm>
        </p:grpSpPr>
        <p:sp>
          <p:nvSpPr>
            <p:cNvPr id="10755" name="Google Shape;10755;p7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77"/>
          <p:cNvGrpSpPr/>
          <p:nvPr/>
        </p:nvGrpSpPr>
        <p:grpSpPr>
          <a:xfrm>
            <a:off x="6191845" y="1983798"/>
            <a:ext cx="356221" cy="333366"/>
            <a:chOff x="-12643475" y="3657325"/>
            <a:chExt cx="353675" cy="330950"/>
          </a:xfrm>
        </p:grpSpPr>
        <p:sp>
          <p:nvSpPr>
            <p:cNvPr id="10765" name="Google Shape;10765;p7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77"/>
          <p:cNvGrpSpPr/>
          <p:nvPr/>
        </p:nvGrpSpPr>
        <p:grpSpPr>
          <a:xfrm>
            <a:off x="6202157" y="2418407"/>
            <a:ext cx="356221" cy="353059"/>
            <a:chOff x="-12643475" y="4081850"/>
            <a:chExt cx="353675" cy="350500"/>
          </a:xfrm>
        </p:grpSpPr>
        <p:sp>
          <p:nvSpPr>
            <p:cNvPr id="10772" name="Google Shape;10772;p7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77"/>
          <p:cNvGrpSpPr/>
          <p:nvPr/>
        </p:nvGrpSpPr>
        <p:grpSpPr>
          <a:xfrm>
            <a:off x="7974847" y="1532427"/>
            <a:ext cx="355416" cy="354670"/>
            <a:chOff x="-10857925" y="3213875"/>
            <a:chExt cx="352875" cy="352100"/>
          </a:xfrm>
        </p:grpSpPr>
        <p:sp>
          <p:nvSpPr>
            <p:cNvPr id="10777" name="Google Shape;10777;p7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77"/>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77"/>
          <p:cNvGrpSpPr/>
          <p:nvPr/>
        </p:nvGrpSpPr>
        <p:grpSpPr>
          <a:xfrm>
            <a:off x="7984757" y="2428316"/>
            <a:ext cx="356221" cy="333240"/>
            <a:chOff x="-10858725" y="4092875"/>
            <a:chExt cx="353675" cy="330825"/>
          </a:xfrm>
        </p:grpSpPr>
        <p:sp>
          <p:nvSpPr>
            <p:cNvPr id="10789" name="Google Shape;10789;p7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77"/>
          <p:cNvGrpSpPr/>
          <p:nvPr/>
        </p:nvGrpSpPr>
        <p:grpSpPr>
          <a:xfrm>
            <a:off x="6191762" y="2891855"/>
            <a:ext cx="356096" cy="354469"/>
            <a:chOff x="-9089725" y="3180200"/>
            <a:chExt cx="353550" cy="351900"/>
          </a:xfrm>
        </p:grpSpPr>
        <p:sp>
          <p:nvSpPr>
            <p:cNvPr id="10796" name="Google Shape;10796;p7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7"/>
          <p:cNvGrpSpPr/>
          <p:nvPr/>
        </p:nvGrpSpPr>
        <p:grpSpPr>
          <a:xfrm>
            <a:off x="6243280" y="3367282"/>
            <a:ext cx="252278" cy="355451"/>
            <a:chOff x="-9039300" y="3614000"/>
            <a:chExt cx="250475" cy="352875"/>
          </a:xfrm>
        </p:grpSpPr>
        <p:sp>
          <p:nvSpPr>
            <p:cNvPr id="10799" name="Google Shape;10799;p7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7"/>
          <p:cNvGrpSpPr/>
          <p:nvPr/>
        </p:nvGrpSpPr>
        <p:grpSpPr>
          <a:xfrm>
            <a:off x="7975246" y="3389521"/>
            <a:ext cx="354635" cy="354670"/>
            <a:chOff x="-9088150" y="4049550"/>
            <a:chExt cx="352100" cy="352100"/>
          </a:xfrm>
        </p:grpSpPr>
        <p:sp>
          <p:nvSpPr>
            <p:cNvPr id="10802" name="Google Shape;10802;p7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77"/>
          <p:cNvGrpSpPr/>
          <p:nvPr/>
        </p:nvGrpSpPr>
        <p:grpSpPr>
          <a:xfrm>
            <a:off x="7109610" y="2891754"/>
            <a:ext cx="315757" cy="354670"/>
            <a:chOff x="-8191825" y="3174500"/>
            <a:chExt cx="313500" cy="352100"/>
          </a:xfrm>
        </p:grpSpPr>
        <p:sp>
          <p:nvSpPr>
            <p:cNvPr id="10809" name="Google Shape;10809;p7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15"/>
        <p:cNvGrpSpPr/>
        <p:nvPr/>
      </p:nvGrpSpPr>
      <p:grpSpPr>
        <a:xfrm>
          <a:off x="0" y="0"/>
          <a:ext cx="0" cy="0"/>
          <a:chOff x="0" y="0"/>
          <a:chExt cx="0" cy="0"/>
        </a:xfrm>
      </p:grpSpPr>
      <p:sp>
        <p:nvSpPr>
          <p:cNvPr id="10816" name="Google Shape;10816;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10817" name="Google Shape;10817;p78"/>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8" name="Google Shape;10818;p78"/>
          <p:cNvGrpSpPr/>
          <p:nvPr/>
        </p:nvGrpSpPr>
        <p:grpSpPr>
          <a:xfrm>
            <a:off x="748855" y="2243507"/>
            <a:ext cx="452798" cy="449473"/>
            <a:chOff x="-21322300" y="3693325"/>
            <a:chExt cx="306400" cy="304150"/>
          </a:xfrm>
        </p:grpSpPr>
        <p:sp>
          <p:nvSpPr>
            <p:cNvPr id="10819" name="Google Shape;10819;p7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78"/>
          <p:cNvGrpSpPr/>
          <p:nvPr/>
        </p:nvGrpSpPr>
        <p:grpSpPr>
          <a:xfrm>
            <a:off x="748263" y="2810244"/>
            <a:ext cx="453980" cy="422540"/>
            <a:chOff x="-21322300" y="4077125"/>
            <a:chExt cx="307200" cy="285925"/>
          </a:xfrm>
        </p:grpSpPr>
        <p:sp>
          <p:nvSpPr>
            <p:cNvPr id="10824" name="Google Shape;10824;p7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8"/>
          <p:cNvGrpSpPr/>
          <p:nvPr/>
        </p:nvGrpSpPr>
        <p:grpSpPr>
          <a:xfrm>
            <a:off x="3525440" y="1689128"/>
            <a:ext cx="451653" cy="450212"/>
            <a:chOff x="-19394200" y="3333800"/>
            <a:chExt cx="305625" cy="304650"/>
          </a:xfrm>
        </p:grpSpPr>
        <p:sp>
          <p:nvSpPr>
            <p:cNvPr id="10837" name="Google Shape;10837;p7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8"/>
          <p:cNvGrpSpPr/>
          <p:nvPr/>
        </p:nvGrpSpPr>
        <p:grpSpPr>
          <a:xfrm>
            <a:off x="3524276" y="2243580"/>
            <a:ext cx="453980" cy="449325"/>
            <a:chOff x="-19396575" y="3708500"/>
            <a:chExt cx="307200" cy="304050"/>
          </a:xfrm>
        </p:grpSpPr>
        <p:sp>
          <p:nvSpPr>
            <p:cNvPr id="10847" name="Google Shape;10847;p7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78"/>
          <p:cNvGrpSpPr/>
          <p:nvPr/>
        </p:nvGrpSpPr>
        <p:grpSpPr>
          <a:xfrm>
            <a:off x="3518457" y="2796461"/>
            <a:ext cx="465618" cy="450101"/>
            <a:chOff x="-19394200" y="4084200"/>
            <a:chExt cx="315075" cy="304575"/>
          </a:xfrm>
        </p:grpSpPr>
        <p:sp>
          <p:nvSpPr>
            <p:cNvPr id="10851" name="Google Shape;10851;p7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8"/>
          <p:cNvGrpSpPr/>
          <p:nvPr/>
        </p:nvGrpSpPr>
        <p:grpSpPr>
          <a:xfrm>
            <a:off x="6324167" y="1689001"/>
            <a:ext cx="400447" cy="450470"/>
            <a:chOff x="-17526750" y="3309200"/>
            <a:chExt cx="270975" cy="304825"/>
          </a:xfrm>
        </p:grpSpPr>
        <p:sp>
          <p:nvSpPr>
            <p:cNvPr id="10858" name="Google Shape;10858;p7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78"/>
          <p:cNvGrpSpPr/>
          <p:nvPr/>
        </p:nvGrpSpPr>
        <p:grpSpPr>
          <a:xfrm>
            <a:off x="6300319" y="2244173"/>
            <a:ext cx="448143" cy="448143"/>
            <a:chOff x="-17542500" y="3684100"/>
            <a:chExt cx="303250" cy="303250"/>
          </a:xfrm>
        </p:grpSpPr>
        <p:sp>
          <p:nvSpPr>
            <p:cNvPr id="10864" name="Google Shape;10864;p7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8"/>
          <p:cNvGrpSpPr/>
          <p:nvPr/>
        </p:nvGrpSpPr>
        <p:grpSpPr>
          <a:xfrm>
            <a:off x="6299728" y="2810817"/>
            <a:ext cx="449325" cy="421395"/>
            <a:chOff x="-17542500" y="4068450"/>
            <a:chExt cx="304050" cy="285150"/>
          </a:xfrm>
        </p:grpSpPr>
        <p:sp>
          <p:nvSpPr>
            <p:cNvPr id="10872" name="Google Shape;10872;p7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8"/>
          <p:cNvGrpSpPr/>
          <p:nvPr/>
        </p:nvGrpSpPr>
        <p:grpSpPr>
          <a:xfrm>
            <a:off x="3530150" y="3342211"/>
            <a:ext cx="343404" cy="449325"/>
            <a:chOff x="-15652200" y="3335975"/>
            <a:chExt cx="232375" cy="304050"/>
          </a:xfrm>
        </p:grpSpPr>
        <p:sp>
          <p:nvSpPr>
            <p:cNvPr id="10879" name="Google Shape;10879;p7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8"/>
          <p:cNvGrpSpPr/>
          <p:nvPr/>
        </p:nvGrpSpPr>
        <p:grpSpPr>
          <a:xfrm>
            <a:off x="1303491" y="1689573"/>
            <a:ext cx="450470" cy="449325"/>
            <a:chOff x="-20946600" y="3317850"/>
            <a:chExt cx="304825" cy="304050"/>
          </a:xfrm>
        </p:grpSpPr>
        <p:sp>
          <p:nvSpPr>
            <p:cNvPr id="10889" name="Google Shape;10889;p7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8"/>
          <p:cNvGrpSpPr/>
          <p:nvPr/>
        </p:nvGrpSpPr>
        <p:grpSpPr>
          <a:xfrm>
            <a:off x="1304064" y="2243729"/>
            <a:ext cx="449325" cy="449030"/>
            <a:chOff x="-20945825" y="3692175"/>
            <a:chExt cx="304050" cy="303850"/>
          </a:xfrm>
        </p:grpSpPr>
        <p:sp>
          <p:nvSpPr>
            <p:cNvPr id="10893" name="Google Shape;10893;p7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8"/>
          <p:cNvGrpSpPr/>
          <p:nvPr/>
        </p:nvGrpSpPr>
        <p:grpSpPr>
          <a:xfrm>
            <a:off x="1329667" y="2797442"/>
            <a:ext cx="398119" cy="448143"/>
            <a:chOff x="-20930075" y="4066100"/>
            <a:chExt cx="269400" cy="303250"/>
          </a:xfrm>
        </p:grpSpPr>
        <p:sp>
          <p:nvSpPr>
            <p:cNvPr id="10898" name="Google Shape;10898;p7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78"/>
          <p:cNvGrpSpPr/>
          <p:nvPr/>
        </p:nvGrpSpPr>
        <p:grpSpPr>
          <a:xfrm>
            <a:off x="4110888" y="1689848"/>
            <a:ext cx="372516" cy="448771"/>
            <a:chOff x="-18994100" y="3334775"/>
            <a:chExt cx="252075" cy="303675"/>
          </a:xfrm>
        </p:grpSpPr>
        <p:sp>
          <p:nvSpPr>
            <p:cNvPr id="10901" name="Google Shape;10901;p7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78"/>
          <p:cNvGrpSpPr/>
          <p:nvPr/>
        </p:nvGrpSpPr>
        <p:grpSpPr>
          <a:xfrm>
            <a:off x="4125445" y="2244743"/>
            <a:ext cx="343404" cy="446998"/>
            <a:chOff x="-18983850" y="3710075"/>
            <a:chExt cx="232375" cy="302475"/>
          </a:xfrm>
        </p:grpSpPr>
        <p:sp>
          <p:nvSpPr>
            <p:cNvPr id="10906" name="Google Shape;10906;p7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78"/>
          <p:cNvGrpSpPr/>
          <p:nvPr/>
        </p:nvGrpSpPr>
        <p:grpSpPr>
          <a:xfrm>
            <a:off x="4071911" y="2797422"/>
            <a:ext cx="450470" cy="448180"/>
            <a:chOff x="-19020075" y="4084200"/>
            <a:chExt cx="304825" cy="303275"/>
          </a:xfrm>
        </p:grpSpPr>
        <p:sp>
          <p:nvSpPr>
            <p:cNvPr id="10911" name="Google Shape;10911;p7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78"/>
          <p:cNvGrpSpPr/>
          <p:nvPr/>
        </p:nvGrpSpPr>
        <p:grpSpPr>
          <a:xfrm>
            <a:off x="6889176" y="1689001"/>
            <a:ext cx="396937" cy="450470"/>
            <a:chOff x="-17149475" y="3309200"/>
            <a:chExt cx="268600" cy="304825"/>
          </a:xfrm>
        </p:grpSpPr>
        <p:sp>
          <p:nvSpPr>
            <p:cNvPr id="10921" name="Google Shape;10921;p7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78"/>
          <p:cNvGrpSpPr/>
          <p:nvPr/>
        </p:nvGrpSpPr>
        <p:grpSpPr>
          <a:xfrm>
            <a:off x="6862982" y="2258120"/>
            <a:ext cx="449325" cy="420249"/>
            <a:chOff x="-17168375" y="3692750"/>
            <a:chExt cx="304050" cy="284375"/>
          </a:xfrm>
        </p:grpSpPr>
        <p:sp>
          <p:nvSpPr>
            <p:cNvPr id="10924" name="Google Shape;10924;p7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78"/>
          <p:cNvGrpSpPr/>
          <p:nvPr/>
        </p:nvGrpSpPr>
        <p:grpSpPr>
          <a:xfrm>
            <a:off x="6859491" y="2796852"/>
            <a:ext cx="456308" cy="449325"/>
            <a:chOff x="-17170750" y="4058800"/>
            <a:chExt cx="308775" cy="304050"/>
          </a:xfrm>
        </p:grpSpPr>
        <p:sp>
          <p:nvSpPr>
            <p:cNvPr id="10932" name="Google Shape;10932;p7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78"/>
          <p:cNvGrpSpPr/>
          <p:nvPr/>
        </p:nvGrpSpPr>
        <p:grpSpPr>
          <a:xfrm>
            <a:off x="5721388" y="3343358"/>
            <a:ext cx="450470" cy="446998"/>
            <a:chOff x="-15688425" y="3707725"/>
            <a:chExt cx="304825" cy="302475"/>
          </a:xfrm>
        </p:grpSpPr>
        <p:sp>
          <p:nvSpPr>
            <p:cNvPr id="10950" name="Google Shape;10950;p7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78"/>
          <p:cNvGrpSpPr/>
          <p:nvPr/>
        </p:nvGrpSpPr>
        <p:grpSpPr>
          <a:xfrm>
            <a:off x="1865544" y="1690441"/>
            <a:ext cx="451653" cy="447589"/>
            <a:chOff x="-20572500" y="3319025"/>
            <a:chExt cx="305625" cy="302875"/>
          </a:xfrm>
        </p:grpSpPr>
        <p:sp>
          <p:nvSpPr>
            <p:cNvPr id="10957" name="Google Shape;10957;p7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9" name="Google Shape;10959;p78"/>
          <p:cNvGrpSpPr/>
          <p:nvPr/>
        </p:nvGrpSpPr>
        <p:grpSpPr>
          <a:xfrm>
            <a:off x="1866708" y="2305410"/>
            <a:ext cx="449325" cy="325670"/>
            <a:chOff x="-20571700" y="3722875"/>
            <a:chExt cx="304050" cy="220375"/>
          </a:xfrm>
        </p:grpSpPr>
        <p:sp>
          <p:nvSpPr>
            <p:cNvPr id="10960" name="Google Shape;10960;p7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8"/>
          <p:cNvGrpSpPr/>
          <p:nvPr/>
        </p:nvGrpSpPr>
        <p:grpSpPr>
          <a:xfrm>
            <a:off x="1866135" y="2796278"/>
            <a:ext cx="450470" cy="450470"/>
            <a:chOff x="-20571700" y="4066875"/>
            <a:chExt cx="304825" cy="304825"/>
          </a:xfrm>
        </p:grpSpPr>
        <p:sp>
          <p:nvSpPr>
            <p:cNvPr id="10968" name="Google Shape;10968;p7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8"/>
          <p:cNvGrpSpPr/>
          <p:nvPr/>
        </p:nvGrpSpPr>
        <p:grpSpPr>
          <a:xfrm>
            <a:off x="4632837" y="1688259"/>
            <a:ext cx="453980" cy="451948"/>
            <a:chOff x="-18645175" y="3334200"/>
            <a:chExt cx="307200" cy="305825"/>
          </a:xfrm>
        </p:grpSpPr>
        <p:sp>
          <p:nvSpPr>
            <p:cNvPr id="10975" name="Google Shape;10975;p7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78"/>
          <p:cNvGrpSpPr/>
          <p:nvPr/>
        </p:nvGrpSpPr>
        <p:grpSpPr>
          <a:xfrm>
            <a:off x="4633429" y="2242989"/>
            <a:ext cx="452798" cy="450507"/>
            <a:chOff x="-18645175" y="3708500"/>
            <a:chExt cx="306400" cy="304850"/>
          </a:xfrm>
        </p:grpSpPr>
        <p:sp>
          <p:nvSpPr>
            <p:cNvPr id="10981" name="Google Shape;10981;p7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8"/>
          <p:cNvGrpSpPr/>
          <p:nvPr/>
        </p:nvGrpSpPr>
        <p:grpSpPr>
          <a:xfrm>
            <a:off x="4631101" y="2795630"/>
            <a:ext cx="457453" cy="451763"/>
            <a:chOff x="-18647525" y="4082625"/>
            <a:chExt cx="309550" cy="305700"/>
          </a:xfrm>
        </p:grpSpPr>
        <p:sp>
          <p:nvSpPr>
            <p:cNvPr id="10989" name="Google Shape;10989;p7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78"/>
          <p:cNvGrpSpPr/>
          <p:nvPr/>
        </p:nvGrpSpPr>
        <p:grpSpPr>
          <a:xfrm>
            <a:off x="7441485" y="1689592"/>
            <a:ext cx="395755" cy="449288"/>
            <a:chOff x="-16775350" y="3309200"/>
            <a:chExt cx="267800" cy="304025"/>
          </a:xfrm>
        </p:grpSpPr>
        <p:sp>
          <p:nvSpPr>
            <p:cNvPr id="10994" name="Google Shape;10994;p7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8"/>
          <p:cNvGrpSpPr/>
          <p:nvPr/>
        </p:nvGrpSpPr>
        <p:grpSpPr>
          <a:xfrm>
            <a:off x="7441485" y="2241827"/>
            <a:ext cx="395755" cy="452835"/>
            <a:chOff x="-16775350" y="3683300"/>
            <a:chExt cx="267800" cy="306425"/>
          </a:xfrm>
        </p:grpSpPr>
        <p:sp>
          <p:nvSpPr>
            <p:cNvPr id="10998" name="Google Shape;10998;p7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78"/>
          <p:cNvGrpSpPr/>
          <p:nvPr/>
        </p:nvGrpSpPr>
        <p:grpSpPr>
          <a:xfrm>
            <a:off x="7413536" y="2796870"/>
            <a:ext cx="451653" cy="449288"/>
            <a:chOff x="-16794250" y="4058225"/>
            <a:chExt cx="305625" cy="304025"/>
          </a:xfrm>
        </p:grpSpPr>
        <p:sp>
          <p:nvSpPr>
            <p:cNvPr id="11002" name="Google Shape;11002;p7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1" name="Google Shape;11011;p78"/>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2" name="Google Shape;11012;p78"/>
          <p:cNvGrpSpPr/>
          <p:nvPr/>
        </p:nvGrpSpPr>
        <p:grpSpPr>
          <a:xfrm>
            <a:off x="2414953" y="1689573"/>
            <a:ext cx="457453" cy="449325"/>
            <a:chOff x="-20199150" y="3317850"/>
            <a:chExt cx="309550" cy="304050"/>
          </a:xfrm>
        </p:grpSpPr>
        <p:sp>
          <p:nvSpPr>
            <p:cNvPr id="11013" name="Google Shape;11013;p7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78"/>
          <p:cNvGrpSpPr/>
          <p:nvPr/>
        </p:nvGrpSpPr>
        <p:grpSpPr>
          <a:xfrm>
            <a:off x="2417281" y="2242861"/>
            <a:ext cx="452798" cy="450766"/>
            <a:chOff x="-20199150" y="3693150"/>
            <a:chExt cx="306400" cy="305025"/>
          </a:xfrm>
        </p:grpSpPr>
        <p:sp>
          <p:nvSpPr>
            <p:cNvPr id="11021" name="Google Shape;11021;p7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78"/>
          <p:cNvGrpSpPr/>
          <p:nvPr/>
        </p:nvGrpSpPr>
        <p:grpSpPr>
          <a:xfrm>
            <a:off x="2417854" y="2795687"/>
            <a:ext cx="451653" cy="451653"/>
            <a:chOff x="-20197575" y="4066875"/>
            <a:chExt cx="305625" cy="305625"/>
          </a:xfrm>
        </p:grpSpPr>
        <p:sp>
          <p:nvSpPr>
            <p:cNvPr id="11028" name="Google Shape;11028;p7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8"/>
          <p:cNvGrpSpPr/>
          <p:nvPr/>
        </p:nvGrpSpPr>
        <p:grpSpPr>
          <a:xfrm>
            <a:off x="5200071" y="1687520"/>
            <a:ext cx="449325" cy="453426"/>
            <a:chOff x="-18271050" y="3333200"/>
            <a:chExt cx="304050" cy="306825"/>
          </a:xfrm>
        </p:grpSpPr>
        <p:sp>
          <p:nvSpPr>
            <p:cNvPr id="11037" name="Google Shape;11037;p7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8"/>
          <p:cNvGrpSpPr/>
          <p:nvPr/>
        </p:nvGrpSpPr>
        <p:grpSpPr>
          <a:xfrm>
            <a:off x="5200644" y="2244171"/>
            <a:ext cx="448180" cy="448143"/>
            <a:chOff x="-18270275" y="3710875"/>
            <a:chExt cx="303275" cy="303250"/>
          </a:xfrm>
        </p:grpSpPr>
        <p:sp>
          <p:nvSpPr>
            <p:cNvPr id="11043" name="Google Shape;11043;p7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78"/>
          <p:cNvGrpSpPr/>
          <p:nvPr/>
        </p:nvGrpSpPr>
        <p:grpSpPr>
          <a:xfrm>
            <a:off x="5254196" y="2797422"/>
            <a:ext cx="341076" cy="448180"/>
            <a:chOff x="-18234025" y="4084200"/>
            <a:chExt cx="230800" cy="303275"/>
          </a:xfrm>
        </p:grpSpPr>
        <p:sp>
          <p:nvSpPr>
            <p:cNvPr id="11050" name="Google Shape;11050;p7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8"/>
          <p:cNvGrpSpPr/>
          <p:nvPr/>
        </p:nvGrpSpPr>
        <p:grpSpPr>
          <a:xfrm>
            <a:off x="2366751" y="3341641"/>
            <a:ext cx="449325" cy="450470"/>
            <a:chOff x="-16419350" y="3308400"/>
            <a:chExt cx="304050" cy="304825"/>
          </a:xfrm>
        </p:grpSpPr>
        <p:sp>
          <p:nvSpPr>
            <p:cNvPr id="11054" name="Google Shape;11054;p7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8"/>
          <p:cNvGrpSpPr/>
          <p:nvPr/>
        </p:nvGrpSpPr>
        <p:grpSpPr>
          <a:xfrm>
            <a:off x="4638306" y="3340423"/>
            <a:ext cx="395755" cy="452872"/>
            <a:chOff x="-16401225" y="3683275"/>
            <a:chExt cx="267800" cy="306450"/>
          </a:xfrm>
        </p:grpSpPr>
        <p:sp>
          <p:nvSpPr>
            <p:cNvPr id="11062" name="Google Shape;11062;p7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78"/>
          <p:cNvGrpSpPr/>
          <p:nvPr/>
        </p:nvGrpSpPr>
        <p:grpSpPr>
          <a:xfrm>
            <a:off x="8003755" y="2797062"/>
            <a:ext cx="450470" cy="448180"/>
            <a:chOff x="-16419350" y="4058200"/>
            <a:chExt cx="304825" cy="303275"/>
          </a:xfrm>
        </p:grpSpPr>
        <p:sp>
          <p:nvSpPr>
            <p:cNvPr id="11070" name="Google Shape;11070;p7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78"/>
          <p:cNvGrpSpPr/>
          <p:nvPr/>
        </p:nvGrpSpPr>
        <p:grpSpPr>
          <a:xfrm>
            <a:off x="4030643" y="3343080"/>
            <a:ext cx="450507" cy="447589"/>
            <a:chOff x="-15296200" y="3326900"/>
            <a:chExt cx="304850" cy="302875"/>
          </a:xfrm>
        </p:grpSpPr>
        <p:sp>
          <p:nvSpPr>
            <p:cNvPr id="11078" name="Google Shape;11078;p7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78"/>
          <p:cNvGrpSpPr/>
          <p:nvPr/>
        </p:nvGrpSpPr>
        <p:grpSpPr>
          <a:xfrm>
            <a:off x="2946296" y="1706881"/>
            <a:ext cx="486566" cy="414708"/>
            <a:chOff x="-19835275" y="3330250"/>
            <a:chExt cx="329250" cy="280625"/>
          </a:xfrm>
        </p:grpSpPr>
        <p:sp>
          <p:nvSpPr>
            <p:cNvPr id="11084" name="Google Shape;11084;p7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78"/>
          <p:cNvGrpSpPr/>
          <p:nvPr/>
        </p:nvGrpSpPr>
        <p:grpSpPr>
          <a:xfrm>
            <a:off x="2964325" y="2243470"/>
            <a:ext cx="450507" cy="449547"/>
            <a:chOff x="-19822675" y="3692750"/>
            <a:chExt cx="304850" cy="304200"/>
          </a:xfrm>
        </p:grpSpPr>
        <p:sp>
          <p:nvSpPr>
            <p:cNvPr id="11088" name="Google Shape;11088;p7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78"/>
          <p:cNvGrpSpPr/>
          <p:nvPr/>
        </p:nvGrpSpPr>
        <p:grpSpPr>
          <a:xfrm>
            <a:off x="2964916" y="2796278"/>
            <a:ext cx="449325" cy="450470"/>
            <a:chOff x="-19822675" y="4066875"/>
            <a:chExt cx="304050" cy="304825"/>
          </a:xfrm>
        </p:grpSpPr>
        <p:sp>
          <p:nvSpPr>
            <p:cNvPr id="11094" name="Google Shape;11094;p7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8"/>
          <p:cNvGrpSpPr/>
          <p:nvPr/>
        </p:nvGrpSpPr>
        <p:grpSpPr>
          <a:xfrm>
            <a:off x="5773985" y="1689571"/>
            <a:ext cx="399302" cy="449325"/>
            <a:chOff x="-17878825" y="3334400"/>
            <a:chExt cx="270200" cy="304050"/>
          </a:xfrm>
        </p:grpSpPr>
        <p:sp>
          <p:nvSpPr>
            <p:cNvPr id="11101" name="Google Shape;11101;p7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78"/>
          <p:cNvGrpSpPr/>
          <p:nvPr/>
        </p:nvGrpSpPr>
        <p:grpSpPr>
          <a:xfrm>
            <a:off x="5747809" y="2242416"/>
            <a:ext cx="451653" cy="451653"/>
            <a:chOff x="-17896150" y="3709300"/>
            <a:chExt cx="305625" cy="305625"/>
          </a:xfrm>
        </p:grpSpPr>
        <p:sp>
          <p:nvSpPr>
            <p:cNvPr id="11109" name="Google Shape;11109;p7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78"/>
          <p:cNvGrpSpPr/>
          <p:nvPr/>
        </p:nvGrpSpPr>
        <p:grpSpPr>
          <a:xfrm>
            <a:off x="5775740" y="2795686"/>
            <a:ext cx="395792" cy="451653"/>
            <a:chOff x="-17878025" y="4082625"/>
            <a:chExt cx="267825" cy="305625"/>
          </a:xfrm>
        </p:grpSpPr>
        <p:sp>
          <p:nvSpPr>
            <p:cNvPr id="11114" name="Google Shape;11114;p7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78"/>
          <p:cNvGrpSpPr/>
          <p:nvPr/>
        </p:nvGrpSpPr>
        <p:grpSpPr>
          <a:xfrm>
            <a:off x="2919632" y="3355015"/>
            <a:ext cx="450507" cy="423722"/>
            <a:chOff x="-16044450" y="3317850"/>
            <a:chExt cx="304850" cy="286725"/>
          </a:xfrm>
        </p:grpSpPr>
        <p:sp>
          <p:nvSpPr>
            <p:cNvPr id="11122" name="Google Shape;11122;p7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78"/>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78"/>
          <p:cNvGrpSpPr/>
          <p:nvPr/>
        </p:nvGrpSpPr>
        <p:grpSpPr>
          <a:xfrm>
            <a:off x="8042149" y="2243724"/>
            <a:ext cx="373662" cy="449030"/>
            <a:chOff x="-16018450" y="4058400"/>
            <a:chExt cx="252850" cy="303850"/>
          </a:xfrm>
        </p:grpSpPr>
        <p:sp>
          <p:nvSpPr>
            <p:cNvPr id="11128" name="Google Shape;11128;p7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2" name="Google Shape;11132;p78"/>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36"/>
        <p:cNvGrpSpPr/>
        <p:nvPr/>
      </p:nvGrpSpPr>
      <p:grpSpPr>
        <a:xfrm>
          <a:off x="0" y="0"/>
          <a:ext cx="0" cy="0"/>
          <a:chOff x="0" y="0"/>
          <a:chExt cx="0" cy="0"/>
        </a:xfrm>
      </p:grpSpPr>
      <p:sp>
        <p:nvSpPr>
          <p:cNvPr id="11137" name="Google Shape;11137;p7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1138" name="Google Shape;11138;p79"/>
          <p:cNvGrpSpPr/>
          <p:nvPr/>
        </p:nvGrpSpPr>
        <p:grpSpPr>
          <a:xfrm>
            <a:off x="845901" y="1689241"/>
            <a:ext cx="442337" cy="419623"/>
            <a:chOff x="-6696925" y="3272575"/>
            <a:chExt cx="307200" cy="291425"/>
          </a:xfrm>
        </p:grpSpPr>
        <p:sp>
          <p:nvSpPr>
            <p:cNvPr id="11139" name="Google Shape;11139;p7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79"/>
          <p:cNvGrpSpPr/>
          <p:nvPr/>
        </p:nvGrpSpPr>
        <p:grpSpPr>
          <a:xfrm>
            <a:off x="845884" y="2204636"/>
            <a:ext cx="442373" cy="420775"/>
            <a:chOff x="-6690625" y="3631325"/>
            <a:chExt cx="307225" cy="292225"/>
          </a:xfrm>
        </p:grpSpPr>
        <p:sp>
          <p:nvSpPr>
            <p:cNvPr id="11142" name="Google Shape;11142;p7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9"/>
          <p:cNvGrpSpPr/>
          <p:nvPr/>
        </p:nvGrpSpPr>
        <p:grpSpPr>
          <a:xfrm>
            <a:off x="868005" y="2756972"/>
            <a:ext cx="421927" cy="419371"/>
            <a:chOff x="-6689825" y="3992050"/>
            <a:chExt cx="293025" cy="291250"/>
          </a:xfrm>
        </p:grpSpPr>
        <p:sp>
          <p:nvSpPr>
            <p:cNvPr id="11148" name="Google Shape;11148;p7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0" name="Google Shape;11160;p79"/>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1" name="Google Shape;11161;p79"/>
          <p:cNvGrpSpPr/>
          <p:nvPr/>
        </p:nvGrpSpPr>
        <p:grpSpPr>
          <a:xfrm>
            <a:off x="3551317" y="2205192"/>
            <a:ext cx="423043" cy="419659"/>
            <a:chOff x="-4837325" y="3612425"/>
            <a:chExt cx="293800" cy="291450"/>
          </a:xfrm>
        </p:grpSpPr>
        <p:sp>
          <p:nvSpPr>
            <p:cNvPr id="11162" name="Google Shape;11162;p7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9"/>
          <p:cNvGrpSpPr/>
          <p:nvPr/>
        </p:nvGrpSpPr>
        <p:grpSpPr>
          <a:xfrm>
            <a:off x="3564349" y="2756826"/>
            <a:ext cx="420775" cy="419659"/>
            <a:chOff x="-4837325" y="3971575"/>
            <a:chExt cx="292225" cy="291450"/>
          </a:xfrm>
        </p:grpSpPr>
        <p:sp>
          <p:nvSpPr>
            <p:cNvPr id="11166" name="Google Shape;11166;p7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79"/>
          <p:cNvGrpSpPr/>
          <p:nvPr/>
        </p:nvGrpSpPr>
        <p:grpSpPr>
          <a:xfrm>
            <a:off x="6256364" y="1714185"/>
            <a:ext cx="430998" cy="369730"/>
            <a:chOff x="-3037625" y="3254850"/>
            <a:chExt cx="299325" cy="256775"/>
          </a:xfrm>
        </p:grpSpPr>
        <p:sp>
          <p:nvSpPr>
            <p:cNvPr id="11173" name="Google Shape;11173;p7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9"/>
          <p:cNvGrpSpPr/>
          <p:nvPr/>
        </p:nvGrpSpPr>
        <p:grpSpPr>
          <a:xfrm>
            <a:off x="6260324" y="2204615"/>
            <a:ext cx="423079" cy="420811"/>
            <a:chOff x="-3031325" y="3597450"/>
            <a:chExt cx="293825" cy="292250"/>
          </a:xfrm>
        </p:grpSpPr>
        <p:sp>
          <p:nvSpPr>
            <p:cNvPr id="11178" name="Google Shape;11178;p7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9"/>
          <p:cNvGrpSpPr/>
          <p:nvPr/>
        </p:nvGrpSpPr>
        <p:grpSpPr>
          <a:xfrm>
            <a:off x="6272798" y="2781214"/>
            <a:ext cx="421927" cy="370882"/>
            <a:chOff x="-3030525" y="3973150"/>
            <a:chExt cx="293025" cy="257575"/>
          </a:xfrm>
        </p:grpSpPr>
        <p:sp>
          <p:nvSpPr>
            <p:cNvPr id="11183" name="Google Shape;11183;p7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9"/>
          <p:cNvGrpSpPr/>
          <p:nvPr/>
        </p:nvGrpSpPr>
        <p:grpSpPr>
          <a:xfrm>
            <a:off x="1374391" y="3369426"/>
            <a:ext cx="421927" cy="297195"/>
            <a:chOff x="-1199300" y="3279250"/>
            <a:chExt cx="293025" cy="206400"/>
          </a:xfrm>
        </p:grpSpPr>
        <p:sp>
          <p:nvSpPr>
            <p:cNvPr id="11186" name="Google Shape;11186;p7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9"/>
          <p:cNvGrpSpPr/>
          <p:nvPr/>
        </p:nvGrpSpPr>
        <p:grpSpPr>
          <a:xfrm>
            <a:off x="1381477" y="1688773"/>
            <a:ext cx="444605" cy="420559"/>
            <a:chOff x="-6338550" y="3272950"/>
            <a:chExt cx="308775" cy="292075"/>
          </a:xfrm>
        </p:grpSpPr>
        <p:sp>
          <p:nvSpPr>
            <p:cNvPr id="11191" name="Google Shape;11191;p7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79"/>
          <p:cNvGrpSpPr/>
          <p:nvPr/>
        </p:nvGrpSpPr>
        <p:grpSpPr>
          <a:xfrm>
            <a:off x="1392817" y="2205194"/>
            <a:ext cx="421927" cy="419659"/>
            <a:chOff x="-6329100" y="3632100"/>
            <a:chExt cx="293025" cy="291450"/>
          </a:xfrm>
        </p:grpSpPr>
        <p:sp>
          <p:nvSpPr>
            <p:cNvPr id="11195" name="Google Shape;11195;p7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9"/>
          <p:cNvGrpSpPr/>
          <p:nvPr/>
        </p:nvGrpSpPr>
        <p:grpSpPr>
          <a:xfrm>
            <a:off x="1405867" y="2756828"/>
            <a:ext cx="419623" cy="419659"/>
            <a:chOff x="-6329875" y="3992050"/>
            <a:chExt cx="291425" cy="291450"/>
          </a:xfrm>
        </p:grpSpPr>
        <p:sp>
          <p:nvSpPr>
            <p:cNvPr id="11199" name="Google Shape;11199;p7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79"/>
          <p:cNvGrpSpPr/>
          <p:nvPr/>
        </p:nvGrpSpPr>
        <p:grpSpPr>
          <a:xfrm>
            <a:off x="4092004" y="1687530"/>
            <a:ext cx="423079" cy="423043"/>
            <a:chOff x="-4478975" y="3251700"/>
            <a:chExt cx="293825" cy="293800"/>
          </a:xfrm>
        </p:grpSpPr>
        <p:sp>
          <p:nvSpPr>
            <p:cNvPr id="11204" name="Google Shape;11204;p7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9"/>
          <p:cNvGrpSpPr/>
          <p:nvPr/>
        </p:nvGrpSpPr>
        <p:grpSpPr>
          <a:xfrm>
            <a:off x="4092004" y="2205192"/>
            <a:ext cx="423079" cy="419659"/>
            <a:chOff x="-4475825" y="3612425"/>
            <a:chExt cx="293825" cy="291450"/>
          </a:xfrm>
        </p:grpSpPr>
        <p:sp>
          <p:nvSpPr>
            <p:cNvPr id="11208" name="Google Shape;11208;p7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79"/>
          <p:cNvGrpSpPr/>
          <p:nvPr/>
        </p:nvGrpSpPr>
        <p:grpSpPr>
          <a:xfrm>
            <a:off x="4101077" y="2756844"/>
            <a:ext cx="428730" cy="419623"/>
            <a:chOff x="-4480550" y="3970800"/>
            <a:chExt cx="297750" cy="291425"/>
          </a:xfrm>
        </p:grpSpPr>
        <p:sp>
          <p:nvSpPr>
            <p:cNvPr id="11212" name="Google Shape;11212;p7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79"/>
          <p:cNvGrpSpPr/>
          <p:nvPr/>
        </p:nvGrpSpPr>
        <p:grpSpPr>
          <a:xfrm>
            <a:off x="6804910" y="1689221"/>
            <a:ext cx="415123" cy="419659"/>
            <a:chOff x="-2668225" y="3239075"/>
            <a:chExt cx="288300" cy="291450"/>
          </a:xfrm>
        </p:grpSpPr>
        <p:sp>
          <p:nvSpPr>
            <p:cNvPr id="11215" name="Google Shape;11215;p7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79"/>
          <p:cNvGrpSpPr/>
          <p:nvPr/>
        </p:nvGrpSpPr>
        <p:grpSpPr>
          <a:xfrm>
            <a:off x="6802066" y="2205191"/>
            <a:ext cx="420811" cy="419659"/>
            <a:chOff x="-2671375" y="3597450"/>
            <a:chExt cx="292250" cy="291450"/>
          </a:xfrm>
        </p:grpSpPr>
        <p:sp>
          <p:nvSpPr>
            <p:cNvPr id="11221" name="Google Shape;11221;p7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9"/>
          <p:cNvGrpSpPr/>
          <p:nvPr/>
        </p:nvGrpSpPr>
        <p:grpSpPr>
          <a:xfrm>
            <a:off x="6812849" y="2755691"/>
            <a:ext cx="423043" cy="421927"/>
            <a:chOff x="-2670575" y="3956600"/>
            <a:chExt cx="293800" cy="293025"/>
          </a:xfrm>
        </p:grpSpPr>
        <p:sp>
          <p:nvSpPr>
            <p:cNvPr id="11224" name="Google Shape;11224;p7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79"/>
          <p:cNvGrpSpPr/>
          <p:nvPr/>
        </p:nvGrpSpPr>
        <p:grpSpPr>
          <a:xfrm>
            <a:off x="3070370" y="3311947"/>
            <a:ext cx="426462" cy="418363"/>
            <a:chOff x="-1183550" y="3586525"/>
            <a:chExt cx="296175" cy="290550"/>
          </a:xfrm>
        </p:grpSpPr>
        <p:sp>
          <p:nvSpPr>
            <p:cNvPr id="11229" name="Google Shape;11229;p7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79"/>
          <p:cNvGrpSpPr/>
          <p:nvPr/>
        </p:nvGrpSpPr>
        <p:grpSpPr>
          <a:xfrm>
            <a:off x="1928310" y="2203826"/>
            <a:ext cx="432150" cy="422395"/>
            <a:chOff x="-5974675" y="3632100"/>
            <a:chExt cx="300125" cy="293350"/>
          </a:xfrm>
        </p:grpSpPr>
        <p:sp>
          <p:nvSpPr>
            <p:cNvPr id="11239" name="Google Shape;11239;p7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79"/>
          <p:cNvGrpSpPr/>
          <p:nvPr/>
        </p:nvGrpSpPr>
        <p:grpSpPr>
          <a:xfrm>
            <a:off x="1958351" y="2755694"/>
            <a:ext cx="395865" cy="421927"/>
            <a:chOff x="-5971525" y="3990475"/>
            <a:chExt cx="274925" cy="293025"/>
          </a:xfrm>
        </p:grpSpPr>
        <p:sp>
          <p:nvSpPr>
            <p:cNvPr id="11243" name="Google Shape;11243;p7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79"/>
          <p:cNvGrpSpPr/>
          <p:nvPr/>
        </p:nvGrpSpPr>
        <p:grpSpPr>
          <a:xfrm>
            <a:off x="4631558" y="1689798"/>
            <a:ext cx="420775" cy="418507"/>
            <a:chOff x="-4118225" y="3253275"/>
            <a:chExt cx="292225" cy="290650"/>
          </a:xfrm>
        </p:grpSpPr>
        <p:sp>
          <p:nvSpPr>
            <p:cNvPr id="11248" name="Google Shape;11248;p7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9"/>
          <p:cNvGrpSpPr/>
          <p:nvPr/>
        </p:nvGrpSpPr>
        <p:grpSpPr>
          <a:xfrm>
            <a:off x="4682008" y="2204922"/>
            <a:ext cx="319874" cy="420199"/>
            <a:chOff x="-4082800" y="3612425"/>
            <a:chExt cx="222150" cy="291825"/>
          </a:xfrm>
        </p:grpSpPr>
        <p:sp>
          <p:nvSpPr>
            <p:cNvPr id="11251" name="Google Shape;11251;p7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79"/>
          <p:cNvGrpSpPr/>
          <p:nvPr/>
        </p:nvGrpSpPr>
        <p:grpSpPr>
          <a:xfrm>
            <a:off x="4643456" y="2769876"/>
            <a:ext cx="420775" cy="393561"/>
            <a:chOff x="-4118225" y="3990475"/>
            <a:chExt cx="292225" cy="273325"/>
          </a:xfrm>
        </p:grpSpPr>
        <p:sp>
          <p:nvSpPr>
            <p:cNvPr id="11255" name="Google Shape;11255;p7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79"/>
          <p:cNvGrpSpPr/>
          <p:nvPr/>
        </p:nvGrpSpPr>
        <p:grpSpPr>
          <a:xfrm>
            <a:off x="7354110" y="1688087"/>
            <a:ext cx="394713" cy="421927"/>
            <a:chOff x="-2312225" y="3238300"/>
            <a:chExt cx="274125" cy="293025"/>
          </a:xfrm>
        </p:grpSpPr>
        <p:sp>
          <p:nvSpPr>
            <p:cNvPr id="11260" name="Google Shape;11260;p7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9"/>
          <p:cNvGrpSpPr/>
          <p:nvPr/>
        </p:nvGrpSpPr>
        <p:grpSpPr>
          <a:xfrm>
            <a:off x="7341062" y="2153586"/>
            <a:ext cx="420811" cy="522864"/>
            <a:chOff x="-2310650" y="3525775"/>
            <a:chExt cx="292250" cy="363125"/>
          </a:xfrm>
        </p:grpSpPr>
        <p:sp>
          <p:nvSpPr>
            <p:cNvPr id="11263" name="Google Shape;11263;p7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79"/>
          <p:cNvGrpSpPr/>
          <p:nvPr/>
        </p:nvGrpSpPr>
        <p:grpSpPr>
          <a:xfrm>
            <a:off x="7351827" y="2756825"/>
            <a:ext cx="423079" cy="419659"/>
            <a:chOff x="-2310650" y="3958175"/>
            <a:chExt cx="293825" cy="291450"/>
          </a:xfrm>
        </p:grpSpPr>
        <p:sp>
          <p:nvSpPr>
            <p:cNvPr id="11268" name="Google Shape;11268;p7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79"/>
          <p:cNvGrpSpPr/>
          <p:nvPr/>
        </p:nvGrpSpPr>
        <p:grpSpPr>
          <a:xfrm>
            <a:off x="4718688" y="3308459"/>
            <a:ext cx="424159" cy="419659"/>
            <a:chOff x="-1182750" y="3962900"/>
            <a:chExt cx="294575" cy="291450"/>
          </a:xfrm>
        </p:grpSpPr>
        <p:sp>
          <p:nvSpPr>
            <p:cNvPr id="11271" name="Google Shape;11271;p7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9"/>
          <p:cNvGrpSpPr/>
          <p:nvPr/>
        </p:nvGrpSpPr>
        <p:grpSpPr>
          <a:xfrm>
            <a:off x="2471824" y="1689223"/>
            <a:ext cx="424195" cy="419659"/>
            <a:chOff x="-5611575" y="3272950"/>
            <a:chExt cx="294600" cy="291450"/>
          </a:xfrm>
        </p:grpSpPr>
        <p:sp>
          <p:nvSpPr>
            <p:cNvPr id="11279" name="Google Shape;11279;p7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79"/>
          <p:cNvGrpSpPr/>
          <p:nvPr/>
        </p:nvGrpSpPr>
        <p:grpSpPr>
          <a:xfrm>
            <a:off x="2471824" y="2205770"/>
            <a:ext cx="424195" cy="418507"/>
            <a:chOff x="-5613150" y="3632900"/>
            <a:chExt cx="294600" cy="290650"/>
          </a:xfrm>
        </p:grpSpPr>
        <p:sp>
          <p:nvSpPr>
            <p:cNvPr id="11285" name="Google Shape;11285;p7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79"/>
          <p:cNvGrpSpPr/>
          <p:nvPr/>
        </p:nvGrpSpPr>
        <p:grpSpPr>
          <a:xfrm>
            <a:off x="5155210" y="1689438"/>
            <a:ext cx="434634" cy="419227"/>
            <a:chOff x="-3768700" y="3253275"/>
            <a:chExt cx="301850" cy="291150"/>
          </a:xfrm>
        </p:grpSpPr>
        <p:sp>
          <p:nvSpPr>
            <p:cNvPr id="11288" name="Google Shape;11288;p7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79"/>
          <p:cNvGrpSpPr/>
          <p:nvPr/>
        </p:nvGrpSpPr>
        <p:grpSpPr>
          <a:xfrm>
            <a:off x="5159293" y="2217090"/>
            <a:ext cx="426462" cy="395865"/>
            <a:chOff x="-3808700" y="3628950"/>
            <a:chExt cx="296175" cy="274925"/>
          </a:xfrm>
        </p:grpSpPr>
        <p:sp>
          <p:nvSpPr>
            <p:cNvPr id="11292" name="Google Shape;11292;p7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9"/>
          <p:cNvGrpSpPr/>
          <p:nvPr/>
        </p:nvGrpSpPr>
        <p:grpSpPr>
          <a:xfrm>
            <a:off x="5224504" y="2756412"/>
            <a:ext cx="419443" cy="420487"/>
            <a:chOff x="-3771675" y="3971775"/>
            <a:chExt cx="291300" cy="292025"/>
          </a:xfrm>
        </p:grpSpPr>
        <p:sp>
          <p:nvSpPr>
            <p:cNvPr id="11296" name="Google Shape;11296;p7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79"/>
          <p:cNvGrpSpPr/>
          <p:nvPr/>
        </p:nvGrpSpPr>
        <p:grpSpPr>
          <a:xfrm>
            <a:off x="7885948" y="1716461"/>
            <a:ext cx="420271" cy="320774"/>
            <a:chOff x="-1951475" y="3273100"/>
            <a:chExt cx="291875" cy="222775"/>
          </a:xfrm>
        </p:grpSpPr>
        <p:sp>
          <p:nvSpPr>
            <p:cNvPr id="11302" name="Google Shape;11302;p7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79"/>
          <p:cNvGrpSpPr/>
          <p:nvPr/>
        </p:nvGrpSpPr>
        <p:grpSpPr>
          <a:xfrm>
            <a:off x="7883429" y="2205191"/>
            <a:ext cx="425310" cy="419659"/>
            <a:chOff x="-1951475" y="3597450"/>
            <a:chExt cx="295375" cy="291450"/>
          </a:xfrm>
        </p:grpSpPr>
        <p:sp>
          <p:nvSpPr>
            <p:cNvPr id="11306" name="Google Shape;11306;p7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79"/>
          <p:cNvGrpSpPr/>
          <p:nvPr/>
        </p:nvGrpSpPr>
        <p:grpSpPr>
          <a:xfrm>
            <a:off x="7885680" y="2756825"/>
            <a:ext cx="444605" cy="419659"/>
            <a:chOff x="-1960150" y="3956600"/>
            <a:chExt cx="308775" cy="291450"/>
          </a:xfrm>
        </p:grpSpPr>
        <p:sp>
          <p:nvSpPr>
            <p:cNvPr id="11311" name="Google Shape;11311;p7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9"/>
          <p:cNvGrpSpPr/>
          <p:nvPr/>
        </p:nvGrpSpPr>
        <p:grpSpPr>
          <a:xfrm>
            <a:off x="1939718" y="3307636"/>
            <a:ext cx="420775" cy="420775"/>
            <a:chOff x="-804700" y="3226500"/>
            <a:chExt cx="292225" cy="292225"/>
          </a:xfrm>
        </p:grpSpPr>
        <p:sp>
          <p:nvSpPr>
            <p:cNvPr id="11314" name="Google Shape;11314;p7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79"/>
          <p:cNvGrpSpPr/>
          <p:nvPr/>
        </p:nvGrpSpPr>
        <p:grpSpPr>
          <a:xfrm>
            <a:off x="3019809" y="1688647"/>
            <a:ext cx="420775" cy="420811"/>
            <a:chOff x="-5251625" y="3272950"/>
            <a:chExt cx="292225" cy="292250"/>
          </a:xfrm>
        </p:grpSpPr>
        <p:sp>
          <p:nvSpPr>
            <p:cNvPr id="11322" name="Google Shape;11322;p7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79"/>
          <p:cNvGrpSpPr/>
          <p:nvPr/>
        </p:nvGrpSpPr>
        <p:grpSpPr>
          <a:xfrm>
            <a:off x="3032265" y="2756270"/>
            <a:ext cx="419659" cy="420775"/>
            <a:chOff x="-5251625" y="3991275"/>
            <a:chExt cx="291450" cy="292225"/>
          </a:xfrm>
        </p:grpSpPr>
        <p:sp>
          <p:nvSpPr>
            <p:cNvPr id="11326" name="Google Shape;11326;p7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9"/>
          <p:cNvGrpSpPr/>
          <p:nvPr/>
        </p:nvGrpSpPr>
        <p:grpSpPr>
          <a:xfrm>
            <a:off x="5772848" y="1689240"/>
            <a:ext cx="319874" cy="419623"/>
            <a:chOff x="-3365275" y="3253275"/>
            <a:chExt cx="222150" cy="291425"/>
          </a:xfrm>
        </p:grpSpPr>
        <p:sp>
          <p:nvSpPr>
            <p:cNvPr id="11332" name="Google Shape;11332;p7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79"/>
          <p:cNvGrpSpPr/>
          <p:nvPr/>
        </p:nvGrpSpPr>
        <p:grpSpPr>
          <a:xfrm>
            <a:off x="1933980" y="1689799"/>
            <a:ext cx="420811" cy="418507"/>
            <a:chOff x="-5971525" y="3273750"/>
            <a:chExt cx="292250" cy="290650"/>
          </a:xfrm>
        </p:grpSpPr>
        <p:sp>
          <p:nvSpPr>
            <p:cNvPr id="11335" name="Google Shape;11335;p7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79"/>
          <p:cNvGrpSpPr/>
          <p:nvPr/>
        </p:nvGrpSpPr>
        <p:grpSpPr>
          <a:xfrm>
            <a:off x="5746786" y="2204058"/>
            <a:ext cx="371998" cy="421927"/>
            <a:chOff x="-3383375" y="3611625"/>
            <a:chExt cx="258350" cy="293025"/>
          </a:xfrm>
        </p:grpSpPr>
        <p:sp>
          <p:nvSpPr>
            <p:cNvPr id="11338" name="Google Shape;11338;p7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79"/>
          <p:cNvGrpSpPr/>
          <p:nvPr/>
        </p:nvGrpSpPr>
        <p:grpSpPr>
          <a:xfrm>
            <a:off x="5809135" y="2756826"/>
            <a:ext cx="271097" cy="419659"/>
            <a:chOff x="-3347950" y="3971575"/>
            <a:chExt cx="188275" cy="291450"/>
          </a:xfrm>
        </p:grpSpPr>
        <p:sp>
          <p:nvSpPr>
            <p:cNvPr id="11341" name="Google Shape;11341;p7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9"/>
          <p:cNvGrpSpPr/>
          <p:nvPr/>
        </p:nvGrpSpPr>
        <p:grpSpPr>
          <a:xfrm>
            <a:off x="858994" y="3307061"/>
            <a:ext cx="371998" cy="421927"/>
            <a:chOff x="-1575775" y="3238300"/>
            <a:chExt cx="258350" cy="293025"/>
          </a:xfrm>
        </p:grpSpPr>
        <p:sp>
          <p:nvSpPr>
            <p:cNvPr id="11345" name="Google Shape;11345;p7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9"/>
          <p:cNvGrpSpPr/>
          <p:nvPr/>
        </p:nvGrpSpPr>
        <p:grpSpPr>
          <a:xfrm>
            <a:off x="4153362" y="3318663"/>
            <a:ext cx="421927" cy="399248"/>
            <a:chOff x="-1592325" y="3957400"/>
            <a:chExt cx="293025" cy="277275"/>
          </a:xfrm>
        </p:grpSpPr>
        <p:sp>
          <p:nvSpPr>
            <p:cNvPr id="11351" name="Google Shape;11351;p7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5" name="Google Shape;11355;p79"/>
          <p:cNvGrpSpPr/>
          <p:nvPr/>
        </p:nvGrpSpPr>
        <p:grpSpPr>
          <a:xfrm>
            <a:off x="3640232" y="3310744"/>
            <a:ext cx="369730" cy="420775"/>
            <a:chOff x="-778700" y="3612425"/>
            <a:chExt cx="256775" cy="292225"/>
          </a:xfrm>
        </p:grpSpPr>
        <p:sp>
          <p:nvSpPr>
            <p:cNvPr id="11356" name="Google Shape;11356;p7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9"/>
          <p:cNvGrpSpPr/>
          <p:nvPr/>
        </p:nvGrpSpPr>
        <p:grpSpPr>
          <a:xfrm>
            <a:off x="6111733" y="3828305"/>
            <a:ext cx="340731" cy="387641"/>
            <a:chOff x="7728464" y="1561258"/>
            <a:chExt cx="349719" cy="397866"/>
          </a:xfrm>
        </p:grpSpPr>
        <p:sp>
          <p:nvSpPr>
            <p:cNvPr id="11363" name="Google Shape;11363;p7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9"/>
          <p:cNvGrpSpPr/>
          <p:nvPr/>
        </p:nvGrpSpPr>
        <p:grpSpPr>
          <a:xfrm>
            <a:off x="4034702" y="3828305"/>
            <a:ext cx="387681" cy="387641"/>
            <a:chOff x="5611350" y="1561258"/>
            <a:chExt cx="397907" cy="397866"/>
          </a:xfrm>
        </p:grpSpPr>
        <p:sp>
          <p:nvSpPr>
            <p:cNvPr id="11366" name="Google Shape;11366;p7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79"/>
          <p:cNvGrpSpPr/>
          <p:nvPr/>
        </p:nvGrpSpPr>
        <p:grpSpPr>
          <a:xfrm>
            <a:off x="4553987" y="3925571"/>
            <a:ext cx="387610" cy="193109"/>
            <a:chOff x="6140660" y="1661097"/>
            <a:chExt cx="397835" cy="198202"/>
          </a:xfrm>
        </p:grpSpPr>
        <p:sp>
          <p:nvSpPr>
            <p:cNvPr id="11371" name="Google Shape;11371;p7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9"/>
          <p:cNvGrpSpPr/>
          <p:nvPr/>
        </p:nvGrpSpPr>
        <p:grpSpPr>
          <a:xfrm>
            <a:off x="5073202" y="3828305"/>
            <a:ext cx="387681" cy="387641"/>
            <a:chOff x="6669907" y="1561258"/>
            <a:chExt cx="397907" cy="397866"/>
          </a:xfrm>
        </p:grpSpPr>
        <p:sp>
          <p:nvSpPr>
            <p:cNvPr id="11376" name="Google Shape;11376;p7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79"/>
          <p:cNvGrpSpPr/>
          <p:nvPr/>
        </p:nvGrpSpPr>
        <p:grpSpPr>
          <a:xfrm>
            <a:off x="5592488" y="3828305"/>
            <a:ext cx="387641" cy="387641"/>
            <a:chOff x="7199196" y="1561258"/>
            <a:chExt cx="397866" cy="397866"/>
          </a:xfrm>
        </p:grpSpPr>
        <p:sp>
          <p:nvSpPr>
            <p:cNvPr id="11382" name="Google Shape;11382;p7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9"/>
          <p:cNvGrpSpPr/>
          <p:nvPr/>
        </p:nvGrpSpPr>
        <p:grpSpPr>
          <a:xfrm>
            <a:off x="1958433" y="3885842"/>
            <a:ext cx="387681" cy="272572"/>
            <a:chOff x="3386036" y="1746339"/>
            <a:chExt cx="397907" cy="279762"/>
          </a:xfrm>
        </p:grpSpPr>
        <p:sp>
          <p:nvSpPr>
            <p:cNvPr id="11386" name="Google Shape;11386;p7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79"/>
          <p:cNvGrpSpPr/>
          <p:nvPr/>
        </p:nvGrpSpPr>
        <p:grpSpPr>
          <a:xfrm>
            <a:off x="2483722" y="2756270"/>
            <a:ext cx="424195" cy="420775"/>
            <a:chOff x="-5613150" y="3991275"/>
            <a:chExt cx="294600" cy="292225"/>
          </a:xfrm>
        </p:grpSpPr>
        <p:sp>
          <p:nvSpPr>
            <p:cNvPr id="11389" name="Google Shape;11389;p7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9"/>
          <p:cNvGrpSpPr/>
          <p:nvPr/>
        </p:nvGrpSpPr>
        <p:grpSpPr>
          <a:xfrm>
            <a:off x="2996130" y="3828288"/>
            <a:ext cx="387681" cy="387681"/>
            <a:chOff x="4417380" y="1687279"/>
            <a:chExt cx="397907" cy="397907"/>
          </a:xfrm>
        </p:grpSpPr>
        <p:sp>
          <p:nvSpPr>
            <p:cNvPr id="11399" name="Google Shape;11399;p7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9"/>
          <p:cNvGrpSpPr/>
          <p:nvPr/>
        </p:nvGrpSpPr>
        <p:grpSpPr>
          <a:xfrm>
            <a:off x="7942611" y="3308537"/>
            <a:ext cx="387661" cy="387661"/>
            <a:chOff x="2869999" y="1687279"/>
            <a:chExt cx="397887" cy="397887"/>
          </a:xfrm>
        </p:grpSpPr>
        <p:sp>
          <p:nvSpPr>
            <p:cNvPr id="11402" name="Google Shape;11402;p7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9"/>
          <p:cNvGrpSpPr/>
          <p:nvPr/>
        </p:nvGrpSpPr>
        <p:grpSpPr>
          <a:xfrm>
            <a:off x="2477718" y="3828664"/>
            <a:ext cx="386807" cy="386929"/>
            <a:chOff x="3902887" y="1687655"/>
            <a:chExt cx="397010" cy="397135"/>
          </a:xfrm>
        </p:grpSpPr>
        <p:sp>
          <p:nvSpPr>
            <p:cNvPr id="11405" name="Google Shape;11405;p7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9"/>
          <p:cNvGrpSpPr/>
          <p:nvPr/>
        </p:nvGrpSpPr>
        <p:grpSpPr>
          <a:xfrm>
            <a:off x="3515416" y="3828288"/>
            <a:ext cx="387681" cy="387681"/>
            <a:chOff x="4933458" y="1687279"/>
            <a:chExt cx="397907" cy="397907"/>
          </a:xfrm>
        </p:grpSpPr>
        <p:sp>
          <p:nvSpPr>
            <p:cNvPr id="11408" name="Google Shape;11408;p7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9"/>
          <p:cNvGrpSpPr/>
          <p:nvPr/>
        </p:nvGrpSpPr>
        <p:grpSpPr>
          <a:xfrm>
            <a:off x="6348367" y="3308537"/>
            <a:ext cx="387661" cy="387661"/>
            <a:chOff x="1379798" y="1723250"/>
            <a:chExt cx="397887" cy="397887"/>
          </a:xfrm>
        </p:grpSpPr>
        <p:sp>
          <p:nvSpPr>
            <p:cNvPr id="11411" name="Google Shape;11411;p7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79"/>
          <p:cNvGrpSpPr/>
          <p:nvPr/>
        </p:nvGrpSpPr>
        <p:grpSpPr>
          <a:xfrm>
            <a:off x="5286246" y="3308537"/>
            <a:ext cx="387681" cy="387661"/>
            <a:chOff x="266768" y="1721375"/>
            <a:chExt cx="397907" cy="397887"/>
          </a:xfrm>
        </p:grpSpPr>
        <p:sp>
          <p:nvSpPr>
            <p:cNvPr id="11416" name="Google Shape;11416;p7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79"/>
          <p:cNvGrpSpPr/>
          <p:nvPr/>
        </p:nvGrpSpPr>
        <p:grpSpPr>
          <a:xfrm>
            <a:off x="5817327" y="3308537"/>
            <a:ext cx="387641" cy="387661"/>
            <a:chOff x="864491" y="1723250"/>
            <a:chExt cx="397866" cy="397887"/>
          </a:xfrm>
        </p:grpSpPr>
        <p:sp>
          <p:nvSpPr>
            <p:cNvPr id="11419" name="Google Shape;11419;p7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2" name="Google Shape;11422;p79"/>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3" name="Google Shape;11423;p79"/>
          <p:cNvGrpSpPr/>
          <p:nvPr/>
        </p:nvGrpSpPr>
        <p:grpSpPr>
          <a:xfrm>
            <a:off x="3016407" y="2204348"/>
            <a:ext cx="427578" cy="421351"/>
            <a:chOff x="-5254775" y="3631325"/>
            <a:chExt cx="296950" cy="292625"/>
          </a:xfrm>
        </p:grpSpPr>
        <p:sp>
          <p:nvSpPr>
            <p:cNvPr id="11424" name="Google Shape;11424;p7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9"/>
          <p:cNvGrpSpPr/>
          <p:nvPr/>
        </p:nvGrpSpPr>
        <p:grpSpPr>
          <a:xfrm>
            <a:off x="7411672" y="3308924"/>
            <a:ext cx="387539" cy="386888"/>
            <a:chOff x="2408992" y="1722875"/>
            <a:chExt cx="397761" cy="397093"/>
          </a:xfrm>
        </p:grpSpPr>
        <p:sp>
          <p:nvSpPr>
            <p:cNvPr id="11432" name="Google Shape;11432;p7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9"/>
          <p:cNvGrpSpPr/>
          <p:nvPr/>
        </p:nvGrpSpPr>
        <p:grpSpPr>
          <a:xfrm>
            <a:off x="2503892" y="3309051"/>
            <a:ext cx="423079" cy="424159"/>
            <a:chOff x="-1591550" y="3597475"/>
            <a:chExt cx="293825" cy="294575"/>
          </a:xfrm>
        </p:grpSpPr>
        <p:sp>
          <p:nvSpPr>
            <p:cNvPr id="11435" name="Google Shape;11435;p7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41"/>
        <p:cNvGrpSpPr/>
        <p:nvPr/>
      </p:nvGrpSpPr>
      <p:grpSpPr>
        <a:xfrm>
          <a:off x="0" y="0"/>
          <a:ext cx="0" cy="0"/>
          <a:chOff x="0" y="0"/>
          <a:chExt cx="0" cy="0"/>
        </a:xfrm>
      </p:grpSpPr>
      <p:pic>
        <p:nvPicPr>
          <p:cNvPr id="11442" name="Google Shape;11442;p80" descr="im1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28"/>
        <p:cNvGrpSpPr/>
        <p:nvPr/>
      </p:nvGrpSpPr>
      <p:grpSpPr>
        <a:xfrm>
          <a:off x="0" y="0"/>
          <a:ext cx="0" cy="0"/>
          <a:chOff x="0" y="0"/>
          <a:chExt cx="0" cy="0"/>
        </a:xfrm>
      </p:grpSpPr>
      <p:grpSp>
        <p:nvGrpSpPr>
          <p:cNvPr id="3131" name="Google Shape;3131;p36"/>
          <p:cNvGrpSpPr/>
          <p:nvPr/>
        </p:nvGrpSpPr>
        <p:grpSpPr>
          <a:xfrm>
            <a:off x="7346197" y="3649610"/>
            <a:ext cx="1216200" cy="1216200"/>
            <a:chOff x="3963900" y="1535675"/>
            <a:chExt cx="1216200" cy="1216200"/>
          </a:xfrm>
        </p:grpSpPr>
        <p:sp>
          <p:nvSpPr>
            <p:cNvPr id="3132" name="Google Shape;3132;p36"/>
            <p:cNvSpPr/>
            <p:nvPr/>
          </p:nvSpPr>
          <p:spPr>
            <a:xfrm>
              <a:off x="3963900" y="1535675"/>
              <a:ext cx="1216200" cy="1216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3" name="Google Shape;3133;p36"/>
            <p:cNvGrpSpPr/>
            <p:nvPr/>
          </p:nvGrpSpPr>
          <p:grpSpPr>
            <a:xfrm>
              <a:off x="4161046" y="1844190"/>
              <a:ext cx="821908" cy="599170"/>
              <a:chOff x="4154118" y="3868888"/>
              <a:chExt cx="736411" cy="536939"/>
            </a:xfrm>
          </p:grpSpPr>
          <p:sp>
            <p:nvSpPr>
              <p:cNvPr id="3134" name="Google Shape;3134;p36"/>
              <p:cNvSpPr/>
              <p:nvPr/>
            </p:nvSpPr>
            <p:spPr>
              <a:xfrm>
                <a:off x="4154118" y="4006426"/>
                <a:ext cx="352087" cy="399400"/>
              </a:xfrm>
              <a:custGeom>
                <a:avLst/>
                <a:gdLst/>
                <a:ahLst/>
                <a:cxnLst/>
                <a:rect l="l" t="t" r="r" b="b"/>
                <a:pathLst>
                  <a:path w="3758" h="4263" extrusionOk="0">
                    <a:moveTo>
                      <a:pt x="142" y="0"/>
                    </a:moveTo>
                    <a:cubicBezTo>
                      <a:pt x="132" y="0"/>
                      <a:pt x="122" y="0"/>
                      <a:pt x="112" y="1"/>
                    </a:cubicBezTo>
                    <a:cubicBezTo>
                      <a:pt x="46" y="5"/>
                      <a:pt x="0" y="67"/>
                      <a:pt x="14" y="131"/>
                    </a:cubicBezTo>
                    <a:lnTo>
                      <a:pt x="522" y="2415"/>
                    </a:lnTo>
                    <a:cubicBezTo>
                      <a:pt x="569" y="2640"/>
                      <a:pt x="720" y="2828"/>
                      <a:pt x="927" y="2926"/>
                    </a:cubicBezTo>
                    <a:lnTo>
                      <a:pt x="1848" y="3360"/>
                    </a:lnTo>
                    <a:cubicBezTo>
                      <a:pt x="2040" y="3451"/>
                      <a:pt x="2163" y="3643"/>
                      <a:pt x="2163" y="3855"/>
                    </a:cubicBezTo>
                    <a:lnTo>
                      <a:pt x="2163" y="4263"/>
                    </a:lnTo>
                    <a:lnTo>
                      <a:pt x="3757" y="4263"/>
                    </a:lnTo>
                    <a:lnTo>
                      <a:pt x="3757" y="2526"/>
                    </a:lnTo>
                    <a:cubicBezTo>
                      <a:pt x="3757" y="2352"/>
                      <a:pt x="3677" y="2188"/>
                      <a:pt x="3538" y="2081"/>
                    </a:cubicBezTo>
                    <a:lnTo>
                      <a:pt x="2621" y="1373"/>
                    </a:lnTo>
                    <a:cubicBezTo>
                      <a:pt x="2569" y="1333"/>
                      <a:pt x="2510" y="1315"/>
                      <a:pt x="2451" y="1315"/>
                    </a:cubicBezTo>
                    <a:cubicBezTo>
                      <a:pt x="2330" y="1315"/>
                      <a:pt x="2213" y="1394"/>
                      <a:pt x="2178" y="1525"/>
                    </a:cubicBezTo>
                    <a:cubicBezTo>
                      <a:pt x="2150" y="1629"/>
                      <a:pt x="2186" y="1743"/>
                      <a:pt x="2268" y="1811"/>
                    </a:cubicBezTo>
                    <a:lnTo>
                      <a:pt x="2623" y="2109"/>
                    </a:lnTo>
                    <a:cubicBezTo>
                      <a:pt x="2682" y="2159"/>
                      <a:pt x="2717" y="2232"/>
                      <a:pt x="2717" y="2308"/>
                    </a:cubicBezTo>
                    <a:lnTo>
                      <a:pt x="2717" y="2709"/>
                    </a:lnTo>
                    <a:lnTo>
                      <a:pt x="1275" y="2065"/>
                    </a:lnTo>
                    <a:lnTo>
                      <a:pt x="609" y="321"/>
                    </a:lnTo>
                    <a:cubicBezTo>
                      <a:pt x="535" y="126"/>
                      <a:pt x="347"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6"/>
              <p:cNvSpPr/>
              <p:nvPr/>
            </p:nvSpPr>
            <p:spPr>
              <a:xfrm>
                <a:off x="4538254" y="4006426"/>
                <a:ext cx="352274" cy="399400"/>
              </a:xfrm>
              <a:custGeom>
                <a:avLst/>
                <a:gdLst/>
                <a:ahLst/>
                <a:cxnLst/>
                <a:rect l="l" t="t" r="r" b="b"/>
                <a:pathLst>
                  <a:path w="3760" h="4263" extrusionOk="0">
                    <a:moveTo>
                      <a:pt x="3617" y="0"/>
                    </a:moveTo>
                    <a:cubicBezTo>
                      <a:pt x="3412" y="0"/>
                      <a:pt x="3224" y="126"/>
                      <a:pt x="3150" y="321"/>
                    </a:cubicBezTo>
                    <a:lnTo>
                      <a:pt x="2484" y="2065"/>
                    </a:lnTo>
                    <a:lnTo>
                      <a:pt x="1043" y="2709"/>
                    </a:lnTo>
                    <a:lnTo>
                      <a:pt x="1043" y="2308"/>
                    </a:lnTo>
                    <a:cubicBezTo>
                      <a:pt x="1043" y="2232"/>
                      <a:pt x="1077" y="2159"/>
                      <a:pt x="1136" y="2109"/>
                    </a:cubicBezTo>
                    <a:lnTo>
                      <a:pt x="1490" y="1811"/>
                    </a:lnTo>
                    <a:cubicBezTo>
                      <a:pt x="1574" y="1743"/>
                      <a:pt x="1609" y="1629"/>
                      <a:pt x="1581" y="1525"/>
                    </a:cubicBezTo>
                    <a:cubicBezTo>
                      <a:pt x="1546" y="1394"/>
                      <a:pt x="1430" y="1315"/>
                      <a:pt x="1308" y="1315"/>
                    </a:cubicBezTo>
                    <a:cubicBezTo>
                      <a:pt x="1250" y="1315"/>
                      <a:pt x="1190" y="1333"/>
                      <a:pt x="1138" y="1373"/>
                    </a:cubicBezTo>
                    <a:lnTo>
                      <a:pt x="220" y="2081"/>
                    </a:lnTo>
                    <a:cubicBezTo>
                      <a:pt x="82" y="2188"/>
                      <a:pt x="1" y="2352"/>
                      <a:pt x="1" y="2526"/>
                    </a:cubicBezTo>
                    <a:lnTo>
                      <a:pt x="1" y="4263"/>
                    </a:lnTo>
                    <a:lnTo>
                      <a:pt x="1596" y="4263"/>
                    </a:lnTo>
                    <a:lnTo>
                      <a:pt x="1596" y="3855"/>
                    </a:lnTo>
                    <a:cubicBezTo>
                      <a:pt x="1596" y="3643"/>
                      <a:pt x="1719" y="3451"/>
                      <a:pt x="1911" y="3360"/>
                    </a:cubicBezTo>
                    <a:lnTo>
                      <a:pt x="2832" y="2926"/>
                    </a:lnTo>
                    <a:cubicBezTo>
                      <a:pt x="3039" y="2828"/>
                      <a:pt x="3190" y="2640"/>
                      <a:pt x="3237" y="2415"/>
                    </a:cubicBezTo>
                    <a:lnTo>
                      <a:pt x="3745" y="131"/>
                    </a:lnTo>
                    <a:cubicBezTo>
                      <a:pt x="3759" y="67"/>
                      <a:pt x="3713" y="5"/>
                      <a:pt x="3648" y="1"/>
                    </a:cubicBezTo>
                    <a:cubicBezTo>
                      <a:pt x="3637" y="0"/>
                      <a:pt x="3627" y="0"/>
                      <a:pt x="3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6"/>
              <p:cNvSpPr/>
              <p:nvPr/>
            </p:nvSpPr>
            <p:spPr>
              <a:xfrm>
                <a:off x="4436599" y="3868888"/>
                <a:ext cx="171172" cy="249403"/>
              </a:xfrm>
              <a:custGeom>
                <a:avLst/>
                <a:gdLst/>
                <a:ahLst/>
                <a:cxnLst/>
                <a:rect l="l" t="t" r="r" b="b"/>
                <a:pathLst>
                  <a:path w="1827" h="2662" extrusionOk="0">
                    <a:moveTo>
                      <a:pt x="914" y="1"/>
                    </a:moveTo>
                    <a:cubicBezTo>
                      <a:pt x="914" y="1"/>
                      <a:pt x="0" y="599"/>
                      <a:pt x="0" y="1339"/>
                    </a:cubicBezTo>
                    <a:cubicBezTo>
                      <a:pt x="0" y="2009"/>
                      <a:pt x="337" y="2564"/>
                      <a:pt x="776" y="2661"/>
                    </a:cubicBezTo>
                    <a:cubicBezTo>
                      <a:pt x="724" y="2490"/>
                      <a:pt x="690" y="2225"/>
                      <a:pt x="690" y="1926"/>
                    </a:cubicBezTo>
                    <a:cubicBezTo>
                      <a:pt x="690" y="1411"/>
                      <a:pt x="913" y="991"/>
                      <a:pt x="913" y="991"/>
                    </a:cubicBezTo>
                    <a:cubicBezTo>
                      <a:pt x="913" y="991"/>
                      <a:pt x="1135" y="1410"/>
                      <a:pt x="1135" y="1926"/>
                    </a:cubicBezTo>
                    <a:cubicBezTo>
                      <a:pt x="1135" y="2224"/>
                      <a:pt x="1101" y="2490"/>
                      <a:pt x="1049" y="2661"/>
                    </a:cubicBezTo>
                    <a:cubicBezTo>
                      <a:pt x="1488" y="2564"/>
                      <a:pt x="1825" y="2009"/>
                      <a:pt x="1825" y="1339"/>
                    </a:cubicBezTo>
                    <a:cubicBezTo>
                      <a:pt x="1827" y="599"/>
                      <a:pt x="914" y="1"/>
                      <a:pt x="9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29" name="Google Shape;3129;p36"/>
          <p:cNvSpPr txBox="1">
            <a:spLocks noGrp="1"/>
          </p:cNvSpPr>
          <p:nvPr>
            <p:ph type="body" idx="1"/>
          </p:nvPr>
        </p:nvSpPr>
        <p:spPr>
          <a:xfrm>
            <a:off x="1273518" y="1774074"/>
            <a:ext cx="6698559" cy="2029793"/>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2800" dirty="0"/>
              <a:t>The main issue that this study pertains is the flood damage to property and how it differs in countries of the SEA and how will they be able to reduce flood damage.</a:t>
            </a:r>
            <a:endParaRPr sz="2800" dirty="0"/>
          </a:p>
        </p:txBody>
      </p:sp>
      <p:sp>
        <p:nvSpPr>
          <p:cNvPr id="3130" name="Google Shape;3130;p36"/>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Statement of the Problem</a:t>
            </a:r>
            <a:endParaRPr dirty="0"/>
          </a:p>
        </p:txBody>
      </p:sp>
    </p:spTree>
    <p:extLst>
      <p:ext uri="{BB962C8B-B14F-4D97-AF65-F5344CB8AC3E}">
        <p14:creationId xmlns:p14="http://schemas.microsoft.com/office/powerpoint/2010/main" val="81905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28"/>
        <p:cNvGrpSpPr/>
        <p:nvPr/>
      </p:nvGrpSpPr>
      <p:grpSpPr>
        <a:xfrm>
          <a:off x="0" y="0"/>
          <a:ext cx="0" cy="0"/>
          <a:chOff x="0" y="0"/>
          <a:chExt cx="0" cy="0"/>
        </a:xfrm>
      </p:grpSpPr>
      <p:grpSp>
        <p:nvGrpSpPr>
          <p:cNvPr id="3131" name="Google Shape;3131;p36"/>
          <p:cNvGrpSpPr/>
          <p:nvPr/>
        </p:nvGrpSpPr>
        <p:grpSpPr>
          <a:xfrm>
            <a:off x="7346197" y="3649610"/>
            <a:ext cx="1216200" cy="1216200"/>
            <a:chOff x="3963900" y="1535675"/>
            <a:chExt cx="1216200" cy="1216200"/>
          </a:xfrm>
        </p:grpSpPr>
        <p:sp>
          <p:nvSpPr>
            <p:cNvPr id="3132" name="Google Shape;3132;p36"/>
            <p:cNvSpPr/>
            <p:nvPr/>
          </p:nvSpPr>
          <p:spPr>
            <a:xfrm>
              <a:off x="3963900" y="1535675"/>
              <a:ext cx="1216200" cy="1216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3" name="Google Shape;3133;p36"/>
            <p:cNvGrpSpPr/>
            <p:nvPr/>
          </p:nvGrpSpPr>
          <p:grpSpPr>
            <a:xfrm>
              <a:off x="4161046" y="1844190"/>
              <a:ext cx="821908" cy="599170"/>
              <a:chOff x="4154118" y="3868888"/>
              <a:chExt cx="736411" cy="536939"/>
            </a:xfrm>
          </p:grpSpPr>
          <p:sp>
            <p:nvSpPr>
              <p:cNvPr id="3134" name="Google Shape;3134;p36"/>
              <p:cNvSpPr/>
              <p:nvPr/>
            </p:nvSpPr>
            <p:spPr>
              <a:xfrm>
                <a:off x="4154118" y="4006426"/>
                <a:ext cx="352087" cy="399400"/>
              </a:xfrm>
              <a:custGeom>
                <a:avLst/>
                <a:gdLst/>
                <a:ahLst/>
                <a:cxnLst/>
                <a:rect l="l" t="t" r="r" b="b"/>
                <a:pathLst>
                  <a:path w="3758" h="4263" extrusionOk="0">
                    <a:moveTo>
                      <a:pt x="142" y="0"/>
                    </a:moveTo>
                    <a:cubicBezTo>
                      <a:pt x="132" y="0"/>
                      <a:pt x="122" y="0"/>
                      <a:pt x="112" y="1"/>
                    </a:cubicBezTo>
                    <a:cubicBezTo>
                      <a:pt x="46" y="5"/>
                      <a:pt x="0" y="67"/>
                      <a:pt x="14" y="131"/>
                    </a:cubicBezTo>
                    <a:lnTo>
                      <a:pt x="522" y="2415"/>
                    </a:lnTo>
                    <a:cubicBezTo>
                      <a:pt x="569" y="2640"/>
                      <a:pt x="720" y="2828"/>
                      <a:pt x="927" y="2926"/>
                    </a:cubicBezTo>
                    <a:lnTo>
                      <a:pt x="1848" y="3360"/>
                    </a:lnTo>
                    <a:cubicBezTo>
                      <a:pt x="2040" y="3451"/>
                      <a:pt x="2163" y="3643"/>
                      <a:pt x="2163" y="3855"/>
                    </a:cubicBezTo>
                    <a:lnTo>
                      <a:pt x="2163" y="4263"/>
                    </a:lnTo>
                    <a:lnTo>
                      <a:pt x="3757" y="4263"/>
                    </a:lnTo>
                    <a:lnTo>
                      <a:pt x="3757" y="2526"/>
                    </a:lnTo>
                    <a:cubicBezTo>
                      <a:pt x="3757" y="2352"/>
                      <a:pt x="3677" y="2188"/>
                      <a:pt x="3538" y="2081"/>
                    </a:cubicBezTo>
                    <a:lnTo>
                      <a:pt x="2621" y="1373"/>
                    </a:lnTo>
                    <a:cubicBezTo>
                      <a:pt x="2569" y="1333"/>
                      <a:pt x="2510" y="1315"/>
                      <a:pt x="2451" y="1315"/>
                    </a:cubicBezTo>
                    <a:cubicBezTo>
                      <a:pt x="2330" y="1315"/>
                      <a:pt x="2213" y="1394"/>
                      <a:pt x="2178" y="1525"/>
                    </a:cubicBezTo>
                    <a:cubicBezTo>
                      <a:pt x="2150" y="1629"/>
                      <a:pt x="2186" y="1743"/>
                      <a:pt x="2268" y="1811"/>
                    </a:cubicBezTo>
                    <a:lnTo>
                      <a:pt x="2623" y="2109"/>
                    </a:lnTo>
                    <a:cubicBezTo>
                      <a:pt x="2682" y="2159"/>
                      <a:pt x="2717" y="2232"/>
                      <a:pt x="2717" y="2308"/>
                    </a:cubicBezTo>
                    <a:lnTo>
                      <a:pt x="2717" y="2709"/>
                    </a:lnTo>
                    <a:lnTo>
                      <a:pt x="1275" y="2065"/>
                    </a:lnTo>
                    <a:lnTo>
                      <a:pt x="609" y="321"/>
                    </a:lnTo>
                    <a:cubicBezTo>
                      <a:pt x="535" y="126"/>
                      <a:pt x="347"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6"/>
              <p:cNvSpPr/>
              <p:nvPr/>
            </p:nvSpPr>
            <p:spPr>
              <a:xfrm>
                <a:off x="4538254" y="4006426"/>
                <a:ext cx="352274" cy="399400"/>
              </a:xfrm>
              <a:custGeom>
                <a:avLst/>
                <a:gdLst/>
                <a:ahLst/>
                <a:cxnLst/>
                <a:rect l="l" t="t" r="r" b="b"/>
                <a:pathLst>
                  <a:path w="3760" h="4263" extrusionOk="0">
                    <a:moveTo>
                      <a:pt x="3617" y="0"/>
                    </a:moveTo>
                    <a:cubicBezTo>
                      <a:pt x="3412" y="0"/>
                      <a:pt x="3224" y="126"/>
                      <a:pt x="3150" y="321"/>
                    </a:cubicBezTo>
                    <a:lnTo>
                      <a:pt x="2484" y="2065"/>
                    </a:lnTo>
                    <a:lnTo>
                      <a:pt x="1043" y="2709"/>
                    </a:lnTo>
                    <a:lnTo>
                      <a:pt x="1043" y="2308"/>
                    </a:lnTo>
                    <a:cubicBezTo>
                      <a:pt x="1043" y="2232"/>
                      <a:pt x="1077" y="2159"/>
                      <a:pt x="1136" y="2109"/>
                    </a:cubicBezTo>
                    <a:lnTo>
                      <a:pt x="1490" y="1811"/>
                    </a:lnTo>
                    <a:cubicBezTo>
                      <a:pt x="1574" y="1743"/>
                      <a:pt x="1609" y="1629"/>
                      <a:pt x="1581" y="1525"/>
                    </a:cubicBezTo>
                    <a:cubicBezTo>
                      <a:pt x="1546" y="1394"/>
                      <a:pt x="1430" y="1315"/>
                      <a:pt x="1308" y="1315"/>
                    </a:cubicBezTo>
                    <a:cubicBezTo>
                      <a:pt x="1250" y="1315"/>
                      <a:pt x="1190" y="1333"/>
                      <a:pt x="1138" y="1373"/>
                    </a:cubicBezTo>
                    <a:lnTo>
                      <a:pt x="220" y="2081"/>
                    </a:lnTo>
                    <a:cubicBezTo>
                      <a:pt x="82" y="2188"/>
                      <a:pt x="1" y="2352"/>
                      <a:pt x="1" y="2526"/>
                    </a:cubicBezTo>
                    <a:lnTo>
                      <a:pt x="1" y="4263"/>
                    </a:lnTo>
                    <a:lnTo>
                      <a:pt x="1596" y="4263"/>
                    </a:lnTo>
                    <a:lnTo>
                      <a:pt x="1596" y="3855"/>
                    </a:lnTo>
                    <a:cubicBezTo>
                      <a:pt x="1596" y="3643"/>
                      <a:pt x="1719" y="3451"/>
                      <a:pt x="1911" y="3360"/>
                    </a:cubicBezTo>
                    <a:lnTo>
                      <a:pt x="2832" y="2926"/>
                    </a:lnTo>
                    <a:cubicBezTo>
                      <a:pt x="3039" y="2828"/>
                      <a:pt x="3190" y="2640"/>
                      <a:pt x="3237" y="2415"/>
                    </a:cubicBezTo>
                    <a:lnTo>
                      <a:pt x="3745" y="131"/>
                    </a:lnTo>
                    <a:cubicBezTo>
                      <a:pt x="3759" y="67"/>
                      <a:pt x="3713" y="5"/>
                      <a:pt x="3648" y="1"/>
                    </a:cubicBezTo>
                    <a:cubicBezTo>
                      <a:pt x="3637" y="0"/>
                      <a:pt x="3627" y="0"/>
                      <a:pt x="3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6"/>
              <p:cNvSpPr/>
              <p:nvPr/>
            </p:nvSpPr>
            <p:spPr>
              <a:xfrm>
                <a:off x="4436599" y="3868888"/>
                <a:ext cx="171172" cy="249403"/>
              </a:xfrm>
              <a:custGeom>
                <a:avLst/>
                <a:gdLst/>
                <a:ahLst/>
                <a:cxnLst/>
                <a:rect l="l" t="t" r="r" b="b"/>
                <a:pathLst>
                  <a:path w="1827" h="2662" extrusionOk="0">
                    <a:moveTo>
                      <a:pt x="914" y="1"/>
                    </a:moveTo>
                    <a:cubicBezTo>
                      <a:pt x="914" y="1"/>
                      <a:pt x="0" y="599"/>
                      <a:pt x="0" y="1339"/>
                    </a:cubicBezTo>
                    <a:cubicBezTo>
                      <a:pt x="0" y="2009"/>
                      <a:pt x="337" y="2564"/>
                      <a:pt x="776" y="2661"/>
                    </a:cubicBezTo>
                    <a:cubicBezTo>
                      <a:pt x="724" y="2490"/>
                      <a:pt x="690" y="2225"/>
                      <a:pt x="690" y="1926"/>
                    </a:cubicBezTo>
                    <a:cubicBezTo>
                      <a:pt x="690" y="1411"/>
                      <a:pt x="913" y="991"/>
                      <a:pt x="913" y="991"/>
                    </a:cubicBezTo>
                    <a:cubicBezTo>
                      <a:pt x="913" y="991"/>
                      <a:pt x="1135" y="1410"/>
                      <a:pt x="1135" y="1926"/>
                    </a:cubicBezTo>
                    <a:cubicBezTo>
                      <a:pt x="1135" y="2224"/>
                      <a:pt x="1101" y="2490"/>
                      <a:pt x="1049" y="2661"/>
                    </a:cubicBezTo>
                    <a:cubicBezTo>
                      <a:pt x="1488" y="2564"/>
                      <a:pt x="1825" y="2009"/>
                      <a:pt x="1825" y="1339"/>
                    </a:cubicBezTo>
                    <a:cubicBezTo>
                      <a:pt x="1827" y="599"/>
                      <a:pt x="914" y="1"/>
                      <a:pt x="9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29" name="Google Shape;3129;p36"/>
          <p:cNvSpPr txBox="1">
            <a:spLocks noGrp="1"/>
          </p:cNvSpPr>
          <p:nvPr>
            <p:ph type="body" idx="1"/>
          </p:nvPr>
        </p:nvSpPr>
        <p:spPr>
          <a:xfrm>
            <a:off x="1041266" y="1219496"/>
            <a:ext cx="6698559" cy="2029793"/>
          </a:xfrm>
          <a:prstGeom prst="rect">
            <a:avLst/>
          </a:prstGeom>
        </p:spPr>
        <p:txBody>
          <a:bodyPr spcFirstLastPara="1" wrap="square" lIns="91425" tIns="91425" rIns="91425" bIns="91425" anchor="ctr" anchorCtr="0">
            <a:noAutofit/>
          </a:bodyPr>
          <a:lstStyle/>
          <a:p>
            <a:pPr marL="0" marR="0" algn="just">
              <a:lnSpc>
                <a:spcPct val="200000"/>
              </a:lnSpc>
              <a:spcBef>
                <a:spcPts val="0"/>
              </a:spcBef>
              <a:spcAft>
                <a:spcPts val="10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1.From 2001 to 2020, determine the top 5 countries in Southeast Asia in terms of the most damaged country based on overall damage down to the least damaged country.</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130" name="Google Shape;3130;p36"/>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Objectives of the Study</a:t>
            </a:r>
            <a:endParaRPr dirty="0"/>
          </a:p>
        </p:txBody>
      </p:sp>
    </p:spTree>
    <p:extLst>
      <p:ext uri="{BB962C8B-B14F-4D97-AF65-F5344CB8AC3E}">
        <p14:creationId xmlns:p14="http://schemas.microsoft.com/office/powerpoint/2010/main" val="479844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03"/>
        <p:cNvGrpSpPr/>
        <p:nvPr/>
      </p:nvGrpSpPr>
      <p:grpSpPr>
        <a:xfrm>
          <a:off x="0" y="0"/>
          <a:ext cx="0" cy="0"/>
          <a:chOff x="0" y="0"/>
          <a:chExt cx="0" cy="0"/>
        </a:xfrm>
      </p:grpSpPr>
      <p:sp>
        <p:nvSpPr>
          <p:cNvPr id="3104" name="Google Shape;3104;p34"/>
          <p:cNvSpPr/>
          <p:nvPr/>
        </p:nvSpPr>
        <p:spPr>
          <a:xfrm rot="10800000" flipH="1">
            <a:off x="6741700" y="4234550"/>
            <a:ext cx="2402299" cy="880409"/>
          </a:xfrm>
          <a:custGeom>
            <a:avLst/>
            <a:gdLst/>
            <a:ahLst/>
            <a:cxnLst/>
            <a:rect l="l" t="t" r="r" b="b"/>
            <a:pathLst>
              <a:path w="22045" h="8079" extrusionOk="0">
                <a:moveTo>
                  <a:pt x="89" y="0"/>
                </a:moveTo>
                <a:cubicBezTo>
                  <a:pt x="0" y="926"/>
                  <a:pt x="320" y="2541"/>
                  <a:pt x="2608" y="2541"/>
                </a:cubicBezTo>
                <a:cubicBezTo>
                  <a:pt x="2986" y="2541"/>
                  <a:pt x="3418" y="2497"/>
                  <a:pt x="3910" y="2399"/>
                </a:cubicBezTo>
                <a:cubicBezTo>
                  <a:pt x="4064" y="2369"/>
                  <a:pt x="4211" y="2354"/>
                  <a:pt x="4354" y="2354"/>
                </a:cubicBezTo>
                <a:cubicBezTo>
                  <a:pt x="6794" y="2354"/>
                  <a:pt x="7754" y="6507"/>
                  <a:pt x="11082" y="6507"/>
                </a:cubicBezTo>
                <a:cubicBezTo>
                  <a:pt x="11391" y="6507"/>
                  <a:pt x="11722" y="6471"/>
                  <a:pt x="12075" y="6392"/>
                </a:cubicBezTo>
                <a:cubicBezTo>
                  <a:pt x="13137" y="6153"/>
                  <a:pt x="13980" y="6055"/>
                  <a:pt x="14671" y="6055"/>
                </a:cubicBezTo>
                <a:cubicBezTo>
                  <a:pt x="17810" y="6055"/>
                  <a:pt x="17820" y="8078"/>
                  <a:pt x="21081" y="8078"/>
                </a:cubicBezTo>
                <a:cubicBezTo>
                  <a:pt x="21374" y="8078"/>
                  <a:pt x="21694" y="8062"/>
                  <a:pt x="22044" y="8026"/>
                </a:cubicBezTo>
                <a:lnTo>
                  <a:pt x="220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4"/>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3106" name="Google Shape;3106;p34"/>
          <p:cNvSpPr txBox="1">
            <a:spLocks noGrp="1"/>
          </p:cNvSpPr>
          <p:nvPr>
            <p:ph type="body" idx="1"/>
          </p:nvPr>
        </p:nvSpPr>
        <p:spPr>
          <a:xfrm>
            <a:off x="720000" y="887175"/>
            <a:ext cx="7704000" cy="363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US" sz="6000" dirty="0"/>
          </a:p>
        </p:txBody>
      </p:sp>
      <p:pic>
        <p:nvPicPr>
          <p:cNvPr id="7" name="Picture 6">
            <a:extLst>
              <a:ext uri="{FF2B5EF4-FFF2-40B4-BE49-F238E27FC236}">
                <a16:creationId xmlns:a16="http://schemas.microsoft.com/office/drawing/2014/main" id="{A8CC1346-955D-8B61-E15F-389BEB162BCC}"/>
              </a:ext>
            </a:extLst>
          </p:cNvPr>
          <p:cNvPicPr>
            <a:picLocks noChangeAspect="1"/>
          </p:cNvPicPr>
          <p:nvPr/>
        </p:nvPicPr>
        <p:blipFill>
          <a:blip r:embed="rId3"/>
          <a:stretch>
            <a:fillRect/>
          </a:stretch>
        </p:blipFill>
        <p:spPr>
          <a:xfrm>
            <a:off x="0" y="226756"/>
            <a:ext cx="8701548" cy="4689987"/>
          </a:xfrm>
          <a:prstGeom prst="rect">
            <a:avLst/>
          </a:prstGeom>
        </p:spPr>
      </p:pic>
    </p:spTree>
    <p:extLst>
      <p:ext uri="{BB962C8B-B14F-4D97-AF65-F5344CB8AC3E}">
        <p14:creationId xmlns:p14="http://schemas.microsoft.com/office/powerpoint/2010/main" val="41660553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28"/>
        <p:cNvGrpSpPr/>
        <p:nvPr/>
      </p:nvGrpSpPr>
      <p:grpSpPr>
        <a:xfrm>
          <a:off x="0" y="0"/>
          <a:ext cx="0" cy="0"/>
          <a:chOff x="0" y="0"/>
          <a:chExt cx="0" cy="0"/>
        </a:xfrm>
      </p:grpSpPr>
      <p:grpSp>
        <p:nvGrpSpPr>
          <p:cNvPr id="3131" name="Google Shape;3131;p36"/>
          <p:cNvGrpSpPr/>
          <p:nvPr/>
        </p:nvGrpSpPr>
        <p:grpSpPr>
          <a:xfrm>
            <a:off x="7346197" y="3649610"/>
            <a:ext cx="1216200" cy="1216200"/>
            <a:chOff x="3963900" y="1535675"/>
            <a:chExt cx="1216200" cy="1216200"/>
          </a:xfrm>
        </p:grpSpPr>
        <p:sp>
          <p:nvSpPr>
            <p:cNvPr id="3132" name="Google Shape;3132;p36"/>
            <p:cNvSpPr/>
            <p:nvPr/>
          </p:nvSpPr>
          <p:spPr>
            <a:xfrm>
              <a:off x="3963900" y="1535675"/>
              <a:ext cx="1216200" cy="1216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3" name="Google Shape;3133;p36"/>
            <p:cNvGrpSpPr/>
            <p:nvPr/>
          </p:nvGrpSpPr>
          <p:grpSpPr>
            <a:xfrm>
              <a:off x="4161046" y="1844190"/>
              <a:ext cx="821908" cy="599170"/>
              <a:chOff x="4154118" y="3868888"/>
              <a:chExt cx="736411" cy="536939"/>
            </a:xfrm>
          </p:grpSpPr>
          <p:sp>
            <p:nvSpPr>
              <p:cNvPr id="3134" name="Google Shape;3134;p36"/>
              <p:cNvSpPr/>
              <p:nvPr/>
            </p:nvSpPr>
            <p:spPr>
              <a:xfrm>
                <a:off x="4154118" y="4006426"/>
                <a:ext cx="352087" cy="399400"/>
              </a:xfrm>
              <a:custGeom>
                <a:avLst/>
                <a:gdLst/>
                <a:ahLst/>
                <a:cxnLst/>
                <a:rect l="l" t="t" r="r" b="b"/>
                <a:pathLst>
                  <a:path w="3758" h="4263" extrusionOk="0">
                    <a:moveTo>
                      <a:pt x="142" y="0"/>
                    </a:moveTo>
                    <a:cubicBezTo>
                      <a:pt x="132" y="0"/>
                      <a:pt x="122" y="0"/>
                      <a:pt x="112" y="1"/>
                    </a:cubicBezTo>
                    <a:cubicBezTo>
                      <a:pt x="46" y="5"/>
                      <a:pt x="0" y="67"/>
                      <a:pt x="14" y="131"/>
                    </a:cubicBezTo>
                    <a:lnTo>
                      <a:pt x="522" y="2415"/>
                    </a:lnTo>
                    <a:cubicBezTo>
                      <a:pt x="569" y="2640"/>
                      <a:pt x="720" y="2828"/>
                      <a:pt x="927" y="2926"/>
                    </a:cubicBezTo>
                    <a:lnTo>
                      <a:pt x="1848" y="3360"/>
                    </a:lnTo>
                    <a:cubicBezTo>
                      <a:pt x="2040" y="3451"/>
                      <a:pt x="2163" y="3643"/>
                      <a:pt x="2163" y="3855"/>
                    </a:cubicBezTo>
                    <a:lnTo>
                      <a:pt x="2163" y="4263"/>
                    </a:lnTo>
                    <a:lnTo>
                      <a:pt x="3757" y="4263"/>
                    </a:lnTo>
                    <a:lnTo>
                      <a:pt x="3757" y="2526"/>
                    </a:lnTo>
                    <a:cubicBezTo>
                      <a:pt x="3757" y="2352"/>
                      <a:pt x="3677" y="2188"/>
                      <a:pt x="3538" y="2081"/>
                    </a:cubicBezTo>
                    <a:lnTo>
                      <a:pt x="2621" y="1373"/>
                    </a:lnTo>
                    <a:cubicBezTo>
                      <a:pt x="2569" y="1333"/>
                      <a:pt x="2510" y="1315"/>
                      <a:pt x="2451" y="1315"/>
                    </a:cubicBezTo>
                    <a:cubicBezTo>
                      <a:pt x="2330" y="1315"/>
                      <a:pt x="2213" y="1394"/>
                      <a:pt x="2178" y="1525"/>
                    </a:cubicBezTo>
                    <a:cubicBezTo>
                      <a:pt x="2150" y="1629"/>
                      <a:pt x="2186" y="1743"/>
                      <a:pt x="2268" y="1811"/>
                    </a:cubicBezTo>
                    <a:lnTo>
                      <a:pt x="2623" y="2109"/>
                    </a:lnTo>
                    <a:cubicBezTo>
                      <a:pt x="2682" y="2159"/>
                      <a:pt x="2717" y="2232"/>
                      <a:pt x="2717" y="2308"/>
                    </a:cubicBezTo>
                    <a:lnTo>
                      <a:pt x="2717" y="2709"/>
                    </a:lnTo>
                    <a:lnTo>
                      <a:pt x="1275" y="2065"/>
                    </a:lnTo>
                    <a:lnTo>
                      <a:pt x="609" y="321"/>
                    </a:lnTo>
                    <a:cubicBezTo>
                      <a:pt x="535" y="126"/>
                      <a:pt x="347"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6"/>
              <p:cNvSpPr/>
              <p:nvPr/>
            </p:nvSpPr>
            <p:spPr>
              <a:xfrm>
                <a:off x="4538254" y="4006426"/>
                <a:ext cx="352274" cy="399400"/>
              </a:xfrm>
              <a:custGeom>
                <a:avLst/>
                <a:gdLst/>
                <a:ahLst/>
                <a:cxnLst/>
                <a:rect l="l" t="t" r="r" b="b"/>
                <a:pathLst>
                  <a:path w="3760" h="4263" extrusionOk="0">
                    <a:moveTo>
                      <a:pt x="3617" y="0"/>
                    </a:moveTo>
                    <a:cubicBezTo>
                      <a:pt x="3412" y="0"/>
                      <a:pt x="3224" y="126"/>
                      <a:pt x="3150" y="321"/>
                    </a:cubicBezTo>
                    <a:lnTo>
                      <a:pt x="2484" y="2065"/>
                    </a:lnTo>
                    <a:lnTo>
                      <a:pt x="1043" y="2709"/>
                    </a:lnTo>
                    <a:lnTo>
                      <a:pt x="1043" y="2308"/>
                    </a:lnTo>
                    <a:cubicBezTo>
                      <a:pt x="1043" y="2232"/>
                      <a:pt x="1077" y="2159"/>
                      <a:pt x="1136" y="2109"/>
                    </a:cubicBezTo>
                    <a:lnTo>
                      <a:pt x="1490" y="1811"/>
                    </a:lnTo>
                    <a:cubicBezTo>
                      <a:pt x="1574" y="1743"/>
                      <a:pt x="1609" y="1629"/>
                      <a:pt x="1581" y="1525"/>
                    </a:cubicBezTo>
                    <a:cubicBezTo>
                      <a:pt x="1546" y="1394"/>
                      <a:pt x="1430" y="1315"/>
                      <a:pt x="1308" y="1315"/>
                    </a:cubicBezTo>
                    <a:cubicBezTo>
                      <a:pt x="1250" y="1315"/>
                      <a:pt x="1190" y="1333"/>
                      <a:pt x="1138" y="1373"/>
                    </a:cubicBezTo>
                    <a:lnTo>
                      <a:pt x="220" y="2081"/>
                    </a:lnTo>
                    <a:cubicBezTo>
                      <a:pt x="82" y="2188"/>
                      <a:pt x="1" y="2352"/>
                      <a:pt x="1" y="2526"/>
                    </a:cubicBezTo>
                    <a:lnTo>
                      <a:pt x="1" y="4263"/>
                    </a:lnTo>
                    <a:lnTo>
                      <a:pt x="1596" y="4263"/>
                    </a:lnTo>
                    <a:lnTo>
                      <a:pt x="1596" y="3855"/>
                    </a:lnTo>
                    <a:cubicBezTo>
                      <a:pt x="1596" y="3643"/>
                      <a:pt x="1719" y="3451"/>
                      <a:pt x="1911" y="3360"/>
                    </a:cubicBezTo>
                    <a:lnTo>
                      <a:pt x="2832" y="2926"/>
                    </a:lnTo>
                    <a:cubicBezTo>
                      <a:pt x="3039" y="2828"/>
                      <a:pt x="3190" y="2640"/>
                      <a:pt x="3237" y="2415"/>
                    </a:cubicBezTo>
                    <a:lnTo>
                      <a:pt x="3745" y="131"/>
                    </a:lnTo>
                    <a:cubicBezTo>
                      <a:pt x="3759" y="67"/>
                      <a:pt x="3713" y="5"/>
                      <a:pt x="3648" y="1"/>
                    </a:cubicBezTo>
                    <a:cubicBezTo>
                      <a:pt x="3637" y="0"/>
                      <a:pt x="3627" y="0"/>
                      <a:pt x="3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6"/>
              <p:cNvSpPr/>
              <p:nvPr/>
            </p:nvSpPr>
            <p:spPr>
              <a:xfrm>
                <a:off x="4436599" y="3868888"/>
                <a:ext cx="171172" cy="249403"/>
              </a:xfrm>
              <a:custGeom>
                <a:avLst/>
                <a:gdLst/>
                <a:ahLst/>
                <a:cxnLst/>
                <a:rect l="l" t="t" r="r" b="b"/>
                <a:pathLst>
                  <a:path w="1827" h="2662" extrusionOk="0">
                    <a:moveTo>
                      <a:pt x="914" y="1"/>
                    </a:moveTo>
                    <a:cubicBezTo>
                      <a:pt x="914" y="1"/>
                      <a:pt x="0" y="599"/>
                      <a:pt x="0" y="1339"/>
                    </a:cubicBezTo>
                    <a:cubicBezTo>
                      <a:pt x="0" y="2009"/>
                      <a:pt x="337" y="2564"/>
                      <a:pt x="776" y="2661"/>
                    </a:cubicBezTo>
                    <a:cubicBezTo>
                      <a:pt x="724" y="2490"/>
                      <a:pt x="690" y="2225"/>
                      <a:pt x="690" y="1926"/>
                    </a:cubicBezTo>
                    <a:cubicBezTo>
                      <a:pt x="690" y="1411"/>
                      <a:pt x="913" y="991"/>
                      <a:pt x="913" y="991"/>
                    </a:cubicBezTo>
                    <a:cubicBezTo>
                      <a:pt x="913" y="991"/>
                      <a:pt x="1135" y="1410"/>
                      <a:pt x="1135" y="1926"/>
                    </a:cubicBezTo>
                    <a:cubicBezTo>
                      <a:pt x="1135" y="2224"/>
                      <a:pt x="1101" y="2490"/>
                      <a:pt x="1049" y="2661"/>
                    </a:cubicBezTo>
                    <a:cubicBezTo>
                      <a:pt x="1488" y="2564"/>
                      <a:pt x="1825" y="2009"/>
                      <a:pt x="1825" y="1339"/>
                    </a:cubicBezTo>
                    <a:cubicBezTo>
                      <a:pt x="1827" y="599"/>
                      <a:pt x="914" y="1"/>
                      <a:pt x="9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29" name="Google Shape;3129;p36"/>
          <p:cNvSpPr txBox="1">
            <a:spLocks noGrp="1"/>
          </p:cNvSpPr>
          <p:nvPr>
            <p:ph type="body" idx="1"/>
          </p:nvPr>
        </p:nvSpPr>
        <p:spPr>
          <a:xfrm>
            <a:off x="1041266" y="1219496"/>
            <a:ext cx="6698559" cy="2029793"/>
          </a:xfrm>
          <a:prstGeom prst="rect">
            <a:avLst/>
          </a:prstGeom>
        </p:spPr>
        <p:txBody>
          <a:bodyPr spcFirstLastPara="1" wrap="square" lIns="91425" tIns="91425" rIns="91425" bIns="91425" anchor="ctr" anchorCtr="0">
            <a:noAutofit/>
          </a:bodyPr>
          <a:lstStyle/>
          <a:p>
            <a:pPr marL="0" marR="0" algn="just">
              <a:lnSpc>
                <a:spcPct val="200000"/>
              </a:lnSpc>
              <a:spcBef>
                <a:spcPts val="0"/>
              </a:spcBef>
              <a:spcAft>
                <a:spcPts val="1000"/>
              </a:spcAft>
            </a:pPr>
            <a:r>
              <a:rPr lang="en-US" sz="1800">
                <a:effectLst/>
                <a:latin typeface="Times New Roman" panose="02020603050405020304" pitchFamily="18" charset="0"/>
                <a:ea typeface="Calibri" panose="020F0502020204030204" pitchFamily="34" charset="0"/>
                <a:cs typeface="Times New Roman" panose="02020603050405020304" pitchFamily="18" charset="0"/>
              </a:rPr>
              <a:t>1.From 2001 to 2020, determine the top 5 countries in Southeast Asia in terms of the most damaged country based on overall damage down to the least damaged country.</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130" name="Google Shape;3130;p36"/>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Objectives of the Study</a:t>
            </a:r>
            <a:endParaRPr dirty="0"/>
          </a:p>
        </p:txBody>
      </p:sp>
    </p:spTree>
    <p:extLst>
      <p:ext uri="{BB962C8B-B14F-4D97-AF65-F5344CB8AC3E}">
        <p14:creationId xmlns:p14="http://schemas.microsoft.com/office/powerpoint/2010/main" val="1464146723"/>
      </p:ext>
    </p:extLst>
  </p:cSld>
  <p:clrMapOvr>
    <a:masterClrMapping/>
  </p:clrMapOvr>
</p:sld>
</file>

<file path=ppt/theme/theme1.xml><?xml version="1.0" encoding="utf-8"?>
<a:theme xmlns:a="http://schemas.openxmlformats.org/drawingml/2006/main" name="Water Thesis by Slidesgo">
  <a:themeElements>
    <a:clrScheme name="Simple Light">
      <a:dk1>
        <a:srgbClr val="FFFFFF"/>
      </a:dk1>
      <a:lt1>
        <a:srgbClr val="3EB6D8"/>
      </a:lt1>
      <a:dk2>
        <a:srgbClr val="000000"/>
      </a:dk2>
      <a:lt2>
        <a:srgbClr val="51BFDF"/>
      </a:lt2>
      <a:accent1>
        <a:srgbClr val="35B1D6"/>
      </a:accent1>
      <a:accent2>
        <a:srgbClr val="3BAECF"/>
      </a:accent2>
      <a:accent3>
        <a:srgbClr val="70CBE6"/>
      </a:accent3>
      <a:accent4>
        <a:srgbClr val="78D7F1"/>
      </a:accent4>
      <a:accent5>
        <a:srgbClr val="4298B8"/>
      </a:accent5>
      <a:accent6>
        <a:srgbClr val="26647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1574</Words>
  <Application>Microsoft Office PowerPoint</Application>
  <PresentationFormat>On-screen Show (16:9)</PresentationFormat>
  <Paragraphs>265</Paragraphs>
  <Slides>53</Slides>
  <Notes>53</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53</vt:i4>
      </vt:variant>
    </vt:vector>
  </HeadingPairs>
  <TitlesOfParts>
    <vt:vector size="71" baseType="lpstr">
      <vt:lpstr>Amatic SC</vt:lpstr>
      <vt:lpstr>-apple-system</vt:lpstr>
      <vt:lpstr>Arial</vt:lpstr>
      <vt:lpstr>Calibri</vt:lpstr>
      <vt:lpstr>Manjari</vt:lpstr>
      <vt:lpstr>Montserrat</vt:lpstr>
      <vt:lpstr>Montserrat Black</vt:lpstr>
      <vt:lpstr>Open Sans</vt:lpstr>
      <vt:lpstr>Oswald</vt:lpstr>
      <vt:lpstr>Proxima Nova</vt:lpstr>
      <vt:lpstr>Proxima Nova Semibold</vt:lpstr>
      <vt:lpstr>Raleway</vt:lpstr>
      <vt:lpstr>Roboto Condensed Light</vt:lpstr>
      <vt:lpstr>Roboto Medium</vt:lpstr>
      <vt:lpstr>Staatliches</vt:lpstr>
      <vt:lpstr>Times New Roman</vt:lpstr>
      <vt:lpstr>Water Thesis by Slidesgo</vt:lpstr>
      <vt:lpstr>Slidesgo Final Pages</vt:lpstr>
      <vt:lpstr>DATA BASED OUTLOOK TO REDUCE FLOOD DAMAGE TO PROPERTY</vt:lpstr>
      <vt:lpstr>   TOPICS</vt:lpstr>
      <vt:lpstr>PowerPoint Presentation</vt:lpstr>
      <vt:lpstr>Sustainable Development Goals</vt:lpstr>
      <vt:lpstr>Introduction</vt:lpstr>
      <vt:lpstr>Statement of the Problem</vt:lpstr>
      <vt:lpstr>Objectives of the Study</vt:lpstr>
      <vt:lpstr>PowerPoint Presentation</vt:lpstr>
      <vt:lpstr>Objectives of the Study</vt:lpstr>
      <vt:lpstr>—Someone Famous</vt:lpstr>
      <vt:lpstr>Objectives</vt:lpstr>
      <vt:lpstr>Study objectives</vt:lpstr>
      <vt:lpstr>Schedule</vt:lpstr>
      <vt:lpstr>Results analysis</vt:lpstr>
      <vt:lpstr>Literature review</vt:lpstr>
      <vt:lpstr>Methodology</vt:lpstr>
      <vt:lpstr>Table</vt:lpstr>
      <vt:lpstr>A picture is worth a thousand words</vt:lpstr>
      <vt:lpstr>80,000,000</vt:lpstr>
      <vt:lpstr>333,000.00</vt:lpstr>
      <vt:lpstr>This is a map</vt:lpstr>
      <vt:lpstr>Maybe you need to divide the content</vt:lpstr>
      <vt:lpstr>This is a tittle</vt:lpstr>
      <vt:lpstr>Analysis</vt:lpstr>
      <vt:lpstr>Use a graph to show your data</vt:lpstr>
      <vt:lpstr>Conclusions</vt:lpstr>
      <vt:lpstr>Awesome words</vt:lpstr>
      <vt:lpstr>Desktop software</vt:lpstr>
      <vt:lpstr>Tablet App</vt:lpstr>
      <vt:lpstr>Mobile Web</vt:lpstr>
      <vt:lpstr>Our solutions</vt:lpstr>
      <vt:lpstr>The slide title goes here!</vt:lpstr>
      <vt:lpstr>Bibliographical references</vt:lpstr>
      <vt:lpstr>Thanks</vt:lpstr>
      <vt:lpstr>Alternative resources</vt:lpstr>
      <vt:lpstr>Resources</vt:lpstr>
      <vt:lpstr>Instructions for use</vt:lpstr>
      <vt:lpstr>Fonts &amp; colors used</vt:lpstr>
      <vt:lpstr>Stories by Freepik</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BASED OUTLOOK TO REDUCE FLOOD DAMAGE TO PROPERTY</dc:title>
  <dc:creator>Administrator</dc:creator>
  <cp:lastModifiedBy>kurt dela cruz</cp:lastModifiedBy>
  <cp:revision>14</cp:revision>
  <dcterms:modified xsi:type="dcterms:W3CDTF">2022-06-07T14:09:53Z</dcterms:modified>
</cp:coreProperties>
</file>